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DB1AF28-7927-2242-8BBF-6EC66597CB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889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EBBDFD-EE14-3543-8ACC-6078F5F8A9D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5C793A-EB96-CD4D-82BC-6DD12B042CB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61BA03-1DA6-F440-BE2B-A6632C2134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88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04AB13-8739-664B-A536-544066C8AB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19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76914D-B8E2-A343-90DA-BE307728F5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42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0E01408-7773-FC4A-890A-7607FAC654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4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73CBFA-BD4E-E84D-8229-B0D05DC7D3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F7EB76-D2A5-F344-B8A5-1B46D89C29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8DF5B4-7888-B849-BF4A-A3A6624C71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838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C434D1-9F76-CA42-ABE5-0422C54568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30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43EFE7-C89E-764B-9CAF-06CCED2D9B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59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C640ED-C979-D94F-96DB-20EE001153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43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FA9038-C8A0-E942-B609-451217CA99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9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141A7E-70EC-434F-9086-50FC4E4F2A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421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BF0B776-F654-A240-8814-1186174AF6E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95288" y="71438"/>
            <a:ext cx="8999537" cy="746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Lord, I lift your name on high</a:t>
            </a:r>
          </a:p>
          <a:p>
            <a:pPr algn="ctr"/>
            <a:r>
              <a:rPr lang="en-CA" sz="3200"/>
              <a:t> Lord, I lift Your name on high</a:t>
            </a:r>
          </a:p>
          <a:p>
            <a:pPr algn="ctr"/>
            <a:r>
              <a:rPr lang="en-CA" sz="3200"/>
              <a:t>Lord, I love to sing Your praises</a:t>
            </a:r>
          </a:p>
          <a:p>
            <a:pPr algn="ctr"/>
            <a:r>
              <a:rPr lang="en-CA" sz="3200"/>
              <a:t>I'm so glad You're in my life</a:t>
            </a:r>
          </a:p>
          <a:p>
            <a:pPr algn="ctr"/>
            <a:r>
              <a:rPr lang="en-CA" sz="3200"/>
              <a:t>I'm so glad You came to save us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You came from heaven to earth</a:t>
            </a:r>
          </a:p>
          <a:p>
            <a:pPr algn="ctr"/>
            <a:r>
              <a:rPr lang="en-CA" sz="3200"/>
              <a:t>To show the way</a:t>
            </a:r>
          </a:p>
          <a:p>
            <a:pPr algn="ctr"/>
            <a:r>
              <a:rPr lang="en-CA" sz="3200"/>
              <a:t>From the earth to the cross My debt to pay</a:t>
            </a:r>
          </a:p>
          <a:p>
            <a:pPr algn="ctr"/>
            <a:r>
              <a:rPr lang="en-CA" sz="3200"/>
              <a:t>From the cross to the grave</a:t>
            </a:r>
          </a:p>
          <a:p>
            <a:pPr algn="ctr"/>
            <a:r>
              <a:rPr lang="en-CA" sz="3200"/>
              <a:t>From the grave to the sky</a:t>
            </a:r>
          </a:p>
          <a:p>
            <a:pPr algn="ctr"/>
            <a:r>
              <a:rPr lang="en-CA" sz="3200"/>
              <a:t>Lord, I lift Your name on high</a:t>
            </a:r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999537" cy="737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Lord we come before your throne</a:t>
            </a:r>
          </a:p>
          <a:p>
            <a:pPr algn="ctr"/>
            <a:r>
              <a:rPr lang="en-CA" sz="3600"/>
              <a:t>Bowed in humble adoration</a:t>
            </a:r>
          </a:p>
          <a:p>
            <a:pPr algn="ctr"/>
            <a:r>
              <a:rPr lang="en-CA" sz="3600"/>
              <a:t>We're so glad to be your own</a:t>
            </a:r>
          </a:p>
          <a:p>
            <a:pPr algn="ctr"/>
            <a:r>
              <a:rPr lang="en-CA" sz="3600"/>
              <a:t>So we sing in exaltation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200"/>
          </a:p>
          <a:p>
            <a:pPr algn="ctr"/>
            <a:r>
              <a:rPr lang="en-CA" sz="3200"/>
              <a:t>You came from heaven to earth</a:t>
            </a:r>
          </a:p>
          <a:p>
            <a:pPr algn="ctr"/>
            <a:r>
              <a:rPr lang="en-CA" sz="3200"/>
              <a:t>To show the way</a:t>
            </a:r>
          </a:p>
          <a:p>
            <a:pPr algn="ctr"/>
            <a:r>
              <a:rPr lang="en-CA" sz="3200"/>
              <a:t>From the earth to the cross My debt to pay</a:t>
            </a:r>
          </a:p>
          <a:p>
            <a:pPr algn="ctr"/>
            <a:r>
              <a:rPr lang="en-CA" sz="3200"/>
              <a:t>From the cross to the grave</a:t>
            </a:r>
          </a:p>
          <a:p>
            <a:pPr algn="ctr"/>
            <a:r>
              <a:rPr lang="en-CA" sz="3200"/>
              <a:t>From the grave to the sky</a:t>
            </a:r>
          </a:p>
          <a:p>
            <a:pPr algn="ctr"/>
            <a:r>
              <a:rPr lang="en-CA" sz="3200"/>
              <a:t>Lord, I lift Your name on high</a:t>
            </a:r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Macintosh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2014-10-15T19:20:21Z</dcterms:modified>
</cp:coreProperties>
</file>