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17A13-56DE-4BE0-B545-EBE1243C3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3C12F-0169-4791-B603-A1E69005E9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3F9E-DD5E-44BC-B63D-7C53C141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0961F-5E44-467D-93A1-4A22AA5B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51A59-7CC7-498A-AA8A-B5862406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18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8DA43-9EED-49FD-9E16-95B73D64A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0AB5EF-18FF-4583-A67F-FAA94D09C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5143-8184-40B9-B414-27E0BBDC6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C9E04-4A34-4FB7-94F9-D0C5DD05F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6BBA0-F9D8-4DD0-8519-62503C8F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380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B8B072-74AA-4B44-9E94-F0FE517A4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D252F-DF61-4222-803B-6F0594D57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8649D-F7CA-4AD4-8B01-D47E2FCA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BE2C8-574A-4D80-964C-4262EB1B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5F986-6093-4BD9-895A-4CB7B8F5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073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EBA1-1FB7-4C0E-91F5-1789A279A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7B50C4-4525-48A0-ADD9-31CAD03F7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C2EEB-576F-4B7A-B1C5-6433248BF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74602-E0DC-4C21-8C4C-73F324E4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CD125-FD37-4274-B82E-7FFB19A24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235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D935C-D141-471E-8540-DF01ECB6C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97881-328A-476D-87EC-8FD3DE9E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6B253-6F3B-446E-95B2-C950C6573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38A6F-C950-469D-B567-952AA3630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79A23-BAEF-4123-A1F6-2EEB1037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8330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E247-7268-4ACB-9FA4-F6514D63F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93FA99-F58A-4DEE-9E37-B77C35E86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B3AC3-9EBD-4013-A984-42FBAB41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26F5E-A830-4A7A-8589-D6D2B810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BF454-2861-4BCB-BC19-A261F6ED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49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ECBFC-9582-48CE-8517-471055422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116E-339B-43FF-99F2-5E1EAE88C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A246E-D518-4046-BCE1-2C79B4DE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FF7E5-A7C4-440D-B4AC-946254A2E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FB35EC-9A03-44E6-80E4-61F39B39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A40AD-B3CE-41D4-A372-7558742D8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928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472D8-58CD-4E79-ACE6-38485B69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13BDA-2C26-45CE-BEA6-3391A5653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EB8DA-0F2A-4D58-AC9E-CAE7E7076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E175CC-BD71-4F02-9645-64D3D69C3C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E26B16-E218-4C46-9AD6-BCA5FE560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4520D8-D8EF-464C-84DF-64CA7888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86723E-1E1F-44C2-BE3B-2F8E8E640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0AECA-9562-4C2A-A7C2-2192DEF9C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0253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8E1ED-E965-4E79-90B6-0034C0C76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62921E-3D6E-40F1-9141-32F9B73B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DA24F-E3D8-45E4-9627-33FB920C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384467-DA51-450F-9DFE-8A334665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9882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2375CC-B2DD-4A72-8B42-4381F0BBC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AAB6C0-4A83-48ED-B4EB-6111523CF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07C788-BB1E-47E5-A36A-BE1592A4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13091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5BF4-533D-4F0E-A23F-311F3E6D3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94C6A-013A-49AC-9164-C6DD9963B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976F3-8CCB-4B7C-ADA6-3BF462B4A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5D0AA-B6F3-4F92-84F3-75C0661F7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62D11-4B87-4C9C-A027-042512BC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2E2BF-2551-47FE-877A-784D5363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202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D5E31-55B9-4A47-AB8A-62434386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C8B60-F831-4FF2-9B07-8E33F7852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A57A-EA60-4AD8-98D5-2682EC47A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35660-1EE9-405F-8230-F28FD25BE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3DE90-143B-4B49-A8A9-E07DEE396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6195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C2CB-0886-4D4D-821F-63E829C7A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DF067-1AB0-4F50-B9B0-A21DF182E2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BE855-03B2-48CD-AF60-419A98274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7CB3D-00D4-4478-A884-4BC2E5F50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A68895-82E7-4DDD-93B4-7D5163625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CAFCD-4FDD-4C74-9BD1-AA34EE62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3865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23E-28E6-44EB-8471-348AD39D3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FAE136-FA2F-443D-B80A-17A962CDC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875E-F1A9-414C-B61F-0ED4CF222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D9B-319B-4DBE-9950-35AC5D6E0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5EA54-1C6F-423B-9E93-1D3D71FB4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4910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CEAB8F-CE3A-47E7-9106-78E2AC0B3D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B114F-E84F-4950-842A-93B4C7D13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7F451-733D-407D-B2AF-B1362383E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F71E5-4748-4FE9-882A-BBAA43341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FA028-6729-47B2-93C9-EBED1FA3F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8684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641" y="273629"/>
            <a:ext cx="10968960" cy="11434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0864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4170240" y="6247376"/>
            <a:ext cx="3863040" cy="470930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8741761" y="6247376"/>
            <a:ext cx="2837760" cy="470930"/>
          </a:xfrm>
        </p:spPr>
        <p:txBody>
          <a:bodyPr/>
          <a:lstStyle>
            <a:lvl1pPr>
              <a:defRPr/>
            </a:lvl1pPr>
          </a:lstStyle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480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051F-6B47-435D-AE11-363AB3B31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D69E5-6D35-48A9-8BC3-F29C6F29A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0CCAB-C195-4C75-92C9-8C8AE87D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774B23-9450-4EF7-8F88-BEB7339D5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35EC9-1707-4B0A-BAFB-9CFA9FD86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406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0083-949B-4E93-A68E-B8CF6874F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A5681-A68C-44B7-A49B-E3BAA354F9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64A5A-4156-49C4-AF37-2575B156F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C582AA-0648-4119-A26D-26649A0B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BCACF7-5079-4B54-A7F8-96605103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7A0E4-B029-4A25-9B8A-E55EAE84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715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A1015-4A55-4327-91D9-1D4A02E67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3CBE4-EA02-4EA2-BDE8-9D35F5D449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79192F-111D-4CE7-B1B9-72A287A05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A06F0-DEA6-4FED-AF0F-B609129B6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94EA90-28D8-4776-935C-EA39DA990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082056-1B4F-4E54-B670-C7FFE9489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6DFDDD-92F4-45E1-A4CC-B3D8918F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28AFC8-B2AF-44F2-9A26-0D7F6BACD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78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89F1-BA0C-4941-96BC-99E9B6A9A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B9F9F9-C005-4CE5-9191-FBAEA68B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CF98B-FB22-4D51-8855-3F916FF41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945DD6-CF88-40DB-AD99-F6CC0374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654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41932-5E09-42BF-AFE3-DDFBD021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7A1825-4CB3-489F-B6F7-1B06375FF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90A62-A48B-4052-8D93-52CDC2A4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442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A999-6621-4040-A8C8-9543458FC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E1D4-79C5-4D72-964D-E86A561B6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F7B9F6-6E86-46DF-A793-0485D771D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8DC5-E217-42C6-A7F9-FCFF3951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2B743-9FDB-45AA-B853-556D5C952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DCB30-6DDC-4D1C-9D29-FD5AB475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933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5335D-5789-45DD-AF3A-3D1F15AF5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68E8A-FB77-4B3B-BEF4-DF1348A9FB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E8CCD-7C43-44EC-84AE-6709D7E47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1D3ACF-1D6A-492E-A4D9-51E04AB97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267EC4-78C2-4CB1-A417-3F70B0410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C9C50-BD02-48D1-8567-36AF6DF6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321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02D588-157F-404D-B8A5-B6E450415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8971F-BD96-475A-AB4B-409F1ABA2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305F7-12B4-43BA-91AF-8D99EEF80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A135F-C9A9-4978-926E-8E233B386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D548-AE33-4765-9E74-66BDC13B8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0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F638EE-07CB-48EF-894C-947E7C1A8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A1E9F-3B0D-4C88-903C-45707B8B1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28B7D-0DEA-4496-AD9F-7ADD3E696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2C74E-76BD-4BB8-AFC4-E8D53AA0C7DF}" type="datetimeFigureOut">
              <a:rPr lang="en-CA" smtClean="0"/>
              <a:t>2018-01-13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48AF4-E815-439E-88AF-FD02E9F05B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F2077-E2FF-4391-9AA6-8A4306D98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D79FB-8F94-4519-9647-F3CA469FE2D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71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2FA3FE-1C2E-4E4D-8103-2167AE42D4D9}"/>
              </a:ext>
            </a:extLst>
          </p:cNvPr>
          <p:cNvSpPr txBox="1"/>
          <p:nvPr/>
        </p:nvSpPr>
        <p:spPr>
          <a:xfrm>
            <a:off x="1524000" y="174263"/>
            <a:ext cx="914400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2400" dirty="0"/>
          </a:p>
          <a:p>
            <a:pPr algn="ctr"/>
            <a:r>
              <a:rPr lang="en-CA" sz="3200" b="1" u="sng" dirty="0"/>
              <a:t>Lord, I Need You</a:t>
            </a:r>
          </a:p>
          <a:p>
            <a:pPr algn="ctr"/>
            <a:endParaRPr lang="en-CA" sz="3200" b="1" u="sng" dirty="0"/>
          </a:p>
          <a:p>
            <a:pPr algn="ctr"/>
            <a:r>
              <a:rPr lang="en-CA" sz="3200" dirty="0"/>
              <a:t>Lord, I come, I confess</a:t>
            </a:r>
            <a:br>
              <a:rPr lang="en-CA" sz="3200" dirty="0"/>
            </a:br>
            <a:r>
              <a:rPr lang="en-CA" sz="3200" dirty="0"/>
              <a:t>Bowing here I find my rest</a:t>
            </a:r>
            <a:br>
              <a:rPr lang="en-CA" sz="3200" dirty="0"/>
            </a:br>
            <a:r>
              <a:rPr lang="en-CA" sz="3200" dirty="0"/>
              <a:t>Without You I fall apart</a:t>
            </a:r>
            <a:br>
              <a:rPr lang="en-CA" sz="3200" dirty="0"/>
            </a:br>
            <a:r>
              <a:rPr lang="en-CA" sz="3200" dirty="0"/>
              <a:t>You're the One that guides my heart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/>
              <a:t>Lord, I need You, oh, I need You</a:t>
            </a:r>
            <a:br>
              <a:rPr lang="en-CA" sz="3200" dirty="0"/>
            </a:br>
            <a:r>
              <a:rPr lang="en-CA" sz="3200" dirty="0"/>
              <a:t>Every hour I need You</a:t>
            </a:r>
            <a:br>
              <a:rPr lang="en-CA" sz="3200" dirty="0"/>
            </a:br>
            <a:r>
              <a:rPr lang="en-CA" sz="3200" dirty="0"/>
              <a:t>My one defense, my righteousness</a:t>
            </a:r>
            <a:br>
              <a:rPr lang="en-CA" sz="3200" dirty="0"/>
            </a:br>
            <a:r>
              <a:rPr lang="en-CA" sz="3200" dirty="0"/>
              <a:t>Oh God, how I need You</a:t>
            </a:r>
          </a:p>
          <a:p>
            <a:pPr algn="ctr"/>
            <a:r>
              <a:rPr lang="en-CA" sz="3200" dirty="0"/>
              <a:t>1/3</a:t>
            </a:r>
          </a:p>
          <a:p>
            <a:pPr algn="ctr"/>
            <a:r>
              <a:rPr lang="en-CA" sz="900" dirty="0"/>
              <a:t>Ccli#132991</a:t>
            </a:r>
          </a:p>
        </p:txBody>
      </p:sp>
    </p:spTree>
    <p:extLst>
      <p:ext uri="{BB962C8B-B14F-4D97-AF65-F5344CB8AC3E}">
        <p14:creationId xmlns:p14="http://schemas.microsoft.com/office/powerpoint/2010/main" val="220382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A3A037-EBDC-4A61-9EB1-9B49BE7CECFC}"/>
              </a:ext>
            </a:extLst>
          </p:cNvPr>
          <p:cNvSpPr/>
          <p:nvPr/>
        </p:nvSpPr>
        <p:spPr>
          <a:xfrm>
            <a:off x="1524000" y="857251"/>
            <a:ext cx="9144000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CA" sz="2700" dirty="0">
              <a:solidFill>
                <a:srgbClr val="000000"/>
              </a:solidFill>
            </a:endParaRP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Where sin runs deep Your grace is more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Where grace is found is where You are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And where You are, Lord, I am free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Holiness is Christ in me</a:t>
            </a:r>
          </a:p>
          <a:p>
            <a:pPr algn="ctr"/>
            <a:endParaRPr lang="en-CA" sz="3200" dirty="0">
              <a:solidFill>
                <a:srgbClr val="000000"/>
              </a:solidFill>
            </a:endParaRP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Lord, I need You, oh, I need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Every hour I need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My one defense, my righteousness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Oh God, how I need You</a:t>
            </a: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2/3</a:t>
            </a:r>
          </a:p>
        </p:txBody>
      </p:sp>
    </p:spTree>
    <p:extLst>
      <p:ext uri="{BB962C8B-B14F-4D97-AF65-F5344CB8AC3E}">
        <p14:creationId xmlns:p14="http://schemas.microsoft.com/office/powerpoint/2010/main" val="30138660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549A75-608C-42F9-8663-4379F0E55240}"/>
              </a:ext>
            </a:extLst>
          </p:cNvPr>
          <p:cNvSpPr/>
          <p:nvPr/>
        </p:nvSpPr>
        <p:spPr>
          <a:xfrm>
            <a:off x="1524000" y="857250"/>
            <a:ext cx="9144000" cy="571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>
                <a:solidFill>
                  <a:srgbClr val="000000"/>
                </a:solidFill>
              </a:rPr>
              <a:t>Bridge</a:t>
            </a: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To teach my song to rise to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When temptation comes my way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When I cannot stand I'll fall on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Jesus you are my hope and stay</a:t>
            </a:r>
          </a:p>
          <a:p>
            <a:pPr algn="ctr"/>
            <a:endParaRPr lang="en-CA" sz="3200" dirty="0">
              <a:solidFill>
                <a:srgbClr val="000000"/>
              </a:solidFill>
            </a:endParaRP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Lord, I need You, oh, I need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Every hour I need You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My one defense, my righteousness</a:t>
            </a:r>
            <a:br>
              <a:rPr lang="en-CA" sz="3200" dirty="0">
                <a:solidFill>
                  <a:srgbClr val="000000"/>
                </a:solidFill>
              </a:rPr>
            </a:br>
            <a:r>
              <a:rPr lang="en-CA" sz="3200" dirty="0">
                <a:solidFill>
                  <a:srgbClr val="000000"/>
                </a:solidFill>
              </a:rPr>
              <a:t>Oh God, how I need You</a:t>
            </a:r>
          </a:p>
          <a:p>
            <a:pPr algn="ctr"/>
            <a:r>
              <a:rPr lang="en-CA" sz="3200" dirty="0">
                <a:solidFill>
                  <a:srgbClr val="000000"/>
                </a:solidFill>
              </a:rPr>
              <a:t>3/3</a:t>
            </a:r>
          </a:p>
          <a:p>
            <a:pPr algn="ctr"/>
            <a:r>
              <a:rPr lang="en-CA" sz="135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58797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Riverbend Fellowship</dc:creator>
  <cp:lastModifiedBy>Riverbend Fellowship</cp:lastModifiedBy>
  <cp:revision>1</cp:revision>
  <dcterms:created xsi:type="dcterms:W3CDTF">2018-01-14T01:00:22Z</dcterms:created>
  <dcterms:modified xsi:type="dcterms:W3CDTF">2018-01-14T01:01:51Z</dcterms:modified>
</cp:coreProperties>
</file>