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973B99B-34FA-E245-90CC-1CDE54F5F0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0808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9F3388-B164-0A47-8888-1BFC0078649B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FA8EE5-C106-574B-9FD5-104D0F5B44F7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287A1E-F098-7C47-A20E-D545D756B5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361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926E73-1466-5A4B-AF80-9ED02BFFF96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726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5F4675-4063-6146-8CF6-0AB81D413F4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5170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C04B259-0901-BC49-8366-7FFDB9C7214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343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2EABC4-4398-0049-8431-3719F21E6E4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289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C6BE5A-0DF6-B744-8C55-B4369BEFC5C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320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C89A6E-1FBC-1C43-A595-38AD79E30D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20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5FECCF-083D-F249-AB7B-891E1810289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794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D1AD13-38A3-E84D-BE82-9FCC34BAD57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620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F71F38-2DF9-2447-ACB5-96EBBA14291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70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463B67-ECB8-8947-AB52-2D8C29A1505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112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4A3023-81DB-4D45-BA02-FD19252F008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570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A9E4B98-ECFD-0741-A2D3-A99C724167C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0"/>
            <a:ext cx="9720262" cy="760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Lord reign in me</a:t>
            </a:r>
          </a:p>
          <a:p>
            <a:pPr algn="ctr"/>
            <a:r>
              <a:rPr lang="en-CA" sz="3600"/>
              <a:t>Over all the Earth</a:t>
            </a:r>
          </a:p>
          <a:p>
            <a:pPr algn="ctr"/>
            <a:r>
              <a:rPr lang="en-CA" sz="3600"/>
              <a:t>You reign on high</a:t>
            </a:r>
          </a:p>
          <a:p>
            <a:pPr algn="ctr"/>
            <a:r>
              <a:rPr lang="en-CA" sz="3600"/>
              <a:t>Every mountain stream every sunset sky</a:t>
            </a:r>
          </a:p>
          <a:p>
            <a:pPr algn="ctr"/>
            <a:r>
              <a:rPr lang="en-CA" sz="3600"/>
              <a:t>But my one request Lord my only aim</a:t>
            </a:r>
          </a:p>
          <a:p>
            <a:pPr algn="ctr"/>
            <a:r>
              <a:rPr lang="en-CA" sz="3600"/>
              <a:t>Is that you reign in me again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Lord reign in me</a:t>
            </a:r>
          </a:p>
          <a:p>
            <a:pPr algn="ctr"/>
            <a:r>
              <a:rPr lang="en-CA" sz="3600"/>
              <a:t>Reign in your power</a:t>
            </a:r>
          </a:p>
          <a:p>
            <a:pPr algn="ctr"/>
            <a:r>
              <a:rPr lang="en-CA" sz="3600"/>
              <a:t>Over all my dreams</a:t>
            </a:r>
          </a:p>
          <a:p>
            <a:pPr algn="ctr"/>
            <a:r>
              <a:rPr lang="en-CA" sz="3600"/>
              <a:t>In my darkest hour</a:t>
            </a:r>
          </a:p>
          <a:p>
            <a:pPr algn="ctr"/>
            <a:r>
              <a:rPr lang="en-CA" sz="3600"/>
              <a:t>You are the Lord of all I am</a:t>
            </a:r>
          </a:p>
          <a:p>
            <a:pPr algn="ctr"/>
            <a:r>
              <a:rPr lang="en-CA" sz="3600"/>
              <a:t>So won't you reign in me again</a:t>
            </a:r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0"/>
            <a:ext cx="972026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Over every thought</a:t>
            </a:r>
          </a:p>
          <a:p>
            <a:pPr algn="ctr"/>
            <a:r>
              <a:rPr lang="en-CA" sz="3600"/>
              <a:t>Over every word</a:t>
            </a:r>
          </a:p>
          <a:p>
            <a:pPr algn="ctr"/>
            <a:r>
              <a:rPr lang="en-CA" sz="3600"/>
              <a:t>May my life reflect the beauty of my Lord</a:t>
            </a:r>
          </a:p>
          <a:p>
            <a:pPr algn="ctr"/>
            <a:r>
              <a:rPr lang="en-CA" sz="3600"/>
              <a:t>'Cause you mean more to me </a:t>
            </a:r>
          </a:p>
          <a:p>
            <a:pPr algn="ctr"/>
            <a:r>
              <a:rPr lang="en-CA" sz="3600"/>
              <a:t>than any Earthly thing</a:t>
            </a:r>
          </a:p>
          <a:p>
            <a:pPr algn="ctr"/>
            <a:r>
              <a:rPr lang="en-CA" sz="3600"/>
              <a:t>So won't you reign in me again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Lord reign in me</a:t>
            </a:r>
          </a:p>
          <a:p>
            <a:pPr algn="ctr"/>
            <a:r>
              <a:rPr lang="en-CA" sz="3600"/>
              <a:t>Reign in your power</a:t>
            </a:r>
          </a:p>
          <a:p>
            <a:pPr algn="ctr"/>
            <a:r>
              <a:rPr lang="en-CA" sz="3600"/>
              <a:t>Over all my dreams</a:t>
            </a:r>
          </a:p>
          <a:p>
            <a:pPr algn="ctr"/>
            <a:r>
              <a:rPr lang="en-CA" sz="3600"/>
              <a:t>In my darkest hour</a:t>
            </a:r>
          </a:p>
          <a:p>
            <a:pPr algn="ctr"/>
            <a:r>
              <a:rPr lang="en-CA" sz="3600"/>
              <a:t>You are the Lord of all I am</a:t>
            </a:r>
          </a:p>
          <a:p>
            <a:pPr algn="ctr"/>
            <a:r>
              <a:rPr lang="en-CA" sz="3600"/>
              <a:t>So won't you reign in me again</a:t>
            </a:r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140</Words>
  <Application>Microsoft Macintosh PowerPoint</Application>
  <PresentationFormat>Custom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2008-04-26T18:24:32Z</dcterms:created>
  <dcterms:modified xsi:type="dcterms:W3CDTF">2014-10-15T19:21:00Z</dcterms:modified>
</cp:coreProperties>
</file>