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008" y="5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D4F2D54F-E1A9-4FAC-ACDE-EAD3A74B401B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7154983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66ED823-FDBF-4CD3-B1F4-A1AE55BDEA57}" type="slidenum">
              <a:rPr lang="en-CA" altLang="en-US"/>
              <a:pPr/>
              <a:t>1</a:t>
            </a:fld>
            <a:endParaRPr lang="en-CA" altLang="en-US"/>
          </a:p>
        </p:txBody>
      </p:sp>
      <p:sp>
        <p:nvSpPr>
          <p:cNvPr id="409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2285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6FE5B4B-7E7A-4F6C-A631-7076DCE3BB9E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667779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B0F0F8A-1B45-44E1-A39E-D302AEB6A64C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558691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D05C4AF-26AB-4A52-892B-DE34375C18AE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9108374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D4FA783C-922E-4A87-A710-00C0692E5633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53064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F666FFB-BFF9-413F-A1FD-1F6F52D0D5D5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825919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D02C041-75E8-44B8-AECE-298AFBE8678B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513106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FC7C146-5C1A-4CFE-A9E7-BD81497009DB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735934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6AD466D-E4DE-4E73-B9DE-0924E79A2072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31306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9D296E1-10E9-40CF-841C-72190BA34F0C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936214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AEB04C8-AB88-4DFD-A194-D9C3525C42CF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926585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2866DBB-08AF-4457-925C-FF84D82FEDDA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508894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BAFC75E-0012-4259-B14B-1681A12AB2A4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025725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4"/>
            <a:r>
              <a:rPr lang="en-GB" altLang="en-US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8C6AEA56-1A51-4213-A9BF-A4869641B6A2}" type="slidenum">
              <a:rPr lang="en-CA" altLang="en-US"/>
              <a:pPr/>
              <a:t>‹#›</a:t>
            </a:fld>
            <a:endParaRPr lang="en-C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538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altLang="en-US" sz="3600" u="sng"/>
              <a:t>Lord we praise you</a:t>
            </a:r>
          </a:p>
          <a:p>
            <a:pPr algn="ctr"/>
            <a:endParaRPr lang="en-CA" altLang="en-US" sz="3600"/>
          </a:p>
          <a:p>
            <a:pPr algn="ctr"/>
            <a:r>
              <a:rPr lang="en-CA" altLang="en-US" sz="3600"/>
              <a:t>Lord we praise you (4x)</a:t>
            </a:r>
          </a:p>
          <a:p>
            <a:pPr algn="ctr"/>
            <a:endParaRPr lang="en-CA" altLang="en-US" sz="3600"/>
          </a:p>
          <a:p>
            <a:pPr algn="ctr"/>
            <a:r>
              <a:rPr lang="en-CA" altLang="en-US" sz="3600"/>
              <a:t>Lord we love you (4x)</a:t>
            </a:r>
          </a:p>
          <a:p>
            <a:pPr algn="ctr"/>
            <a:endParaRPr lang="en-CA" altLang="en-US" sz="3600"/>
          </a:p>
          <a:p>
            <a:pPr algn="ctr"/>
            <a:r>
              <a:rPr lang="en-CA" altLang="en-US" sz="3600"/>
              <a:t>Allelujah (3x)</a:t>
            </a:r>
          </a:p>
          <a:p>
            <a:pPr algn="ctr"/>
            <a:r>
              <a:rPr lang="en-CA" altLang="en-US" sz="3600"/>
              <a:t>We  give you praise</a:t>
            </a:r>
          </a:p>
          <a:p>
            <a:pPr algn="ctr"/>
            <a:endParaRPr lang="en-CA" altLang="en-US" sz="3600"/>
          </a:p>
          <a:p>
            <a:pPr algn="ctr"/>
            <a:r>
              <a:rPr lang="en-CA" altLang="en-US" sz="3600"/>
              <a:t>1/1</a:t>
            </a:r>
          </a:p>
          <a:p>
            <a:pPr algn="ctr"/>
            <a:r>
              <a:rPr lang="en-CA" altLang="en-US" sz="12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30</Words>
  <Application>Microsoft Office PowerPoint</Application>
  <PresentationFormat>Custom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 New Roman</vt:lpstr>
      <vt:lpstr>Arial</vt:lpstr>
      <vt:lpstr>MS Gothic</vt:lpstr>
      <vt:lpstr>Lucida Sans Unicode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</dc:creator>
  <cp:lastModifiedBy>Tony</cp:lastModifiedBy>
  <cp:revision>14</cp:revision>
  <cp:lastPrinted>1601-01-01T00:00:00Z</cp:lastPrinted>
  <dcterms:created xsi:type="dcterms:W3CDTF">2008-04-26T18:24:32Z</dcterms:created>
  <dcterms:modified xsi:type="dcterms:W3CDTF">2014-07-04T23:51:38Z</dcterms:modified>
</cp:coreProperties>
</file>