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F0D68B9-6FE0-4EAC-A053-6AC954BC87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951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F94CF-2DFD-4C89-98AF-2740BCEEDA6B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5FEC4-7D92-4172-BD1B-188EE60057B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5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2037F-C4BB-4BE8-B535-DE8332F41B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49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BA373A-6230-4082-A78C-69C5B234C2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56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445BD0-45EC-4908-8C74-2BE5B8827C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41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462F0A0-5221-4CBC-A78D-112C57CC53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57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6C3D6A-14D7-4A3A-BD86-113AB18B40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29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6D06F4-3E34-4CF8-873A-787039E8B8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55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E56EF4-6226-4615-AE06-FE7991253E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18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B56F7F-3AFC-4EA3-8AB8-7A0DCC7DCC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95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BE121C-E160-40EA-8436-AB3A9F359E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72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185824-A8DD-44A7-ABD3-83EB022C51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71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D2B84-2D40-4C2F-A400-18AD052841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84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0A1E56-BFC3-42A9-A58E-495DBC15F1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1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7A6B285-E90A-4049-B012-B6E08D06E9F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539750"/>
            <a:ext cx="8999537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Love, Love, Love</a:t>
            </a:r>
          </a:p>
          <a:p>
            <a:pPr algn="ctr"/>
            <a:r>
              <a:rPr lang="en-CA" sz="3600"/>
              <a:t>Love, love, love makes people happy</a:t>
            </a:r>
          </a:p>
          <a:p>
            <a:pPr algn="ctr"/>
            <a:r>
              <a:rPr lang="en-CA" sz="3600"/>
              <a:t>Love, love, love makes people free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Love makes people do</a:t>
            </a:r>
          </a:p>
          <a:p>
            <a:pPr algn="ctr"/>
            <a:r>
              <a:rPr lang="en-CA" sz="3600"/>
              <a:t>the things they know they ought to do</a:t>
            </a:r>
          </a:p>
          <a:p>
            <a:pPr algn="ctr"/>
            <a:r>
              <a:rPr lang="en-CA" sz="3600"/>
              <a:t>Love is doing things for you and 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need more love, its easy to see</a:t>
            </a:r>
          </a:p>
          <a:p>
            <a:pPr algn="ctr"/>
            <a:r>
              <a:rPr lang="en-CA" sz="3600"/>
              <a:t>We need God's love, that's the way it should be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114300"/>
            <a:ext cx="8280400" cy="725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Love, love love makes people friendly</a:t>
            </a:r>
          </a:p>
          <a:p>
            <a:pPr algn="ctr"/>
            <a:r>
              <a:rPr lang="en-CA" sz="3600"/>
              <a:t>Love, love, love makes people kind</a:t>
            </a:r>
          </a:p>
          <a:p>
            <a:pPr algn="ctr"/>
            <a:r>
              <a:rPr lang="en-CA" sz="3600"/>
              <a:t>Love makes people do</a:t>
            </a:r>
          </a:p>
          <a:p>
            <a:pPr algn="ctr"/>
            <a:r>
              <a:rPr lang="en-CA" sz="3600"/>
              <a:t>the things they know they ought to do,</a:t>
            </a:r>
          </a:p>
          <a:p>
            <a:pPr algn="ctr"/>
            <a:r>
              <a:rPr lang="en-CA" sz="3600"/>
              <a:t>Love is helping those who fall behind.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Love, love, love makes people thankful</a:t>
            </a:r>
          </a:p>
          <a:p>
            <a:pPr algn="ctr"/>
            <a:r>
              <a:rPr lang="en-CA" sz="3600"/>
              <a:t>Love, love, love makes people share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Love makes people do</a:t>
            </a:r>
          </a:p>
          <a:p>
            <a:pPr algn="ctr"/>
            <a:r>
              <a:rPr lang="en-CA" sz="3600"/>
              <a:t>the things they know they ought. to do</a:t>
            </a:r>
          </a:p>
          <a:p>
            <a:pPr algn="ctr"/>
            <a:r>
              <a:rPr lang="en-CA" sz="3600"/>
              <a:t>Love is showing others that you care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r>
              <a:rPr lang="en-CA" sz="3600"/>
              <a:t>2/2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00113" y="251936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2008-04-25T17:02:35Z</dcterms:created>
  <dcterms:modified xsi:type="dcterms:W3CDTF">2013-11-01T23:19:17Z</dcterms:modified>
</cp:coreProperties>
</file>