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92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7BFAEAC-D78A-5A41-8452-4CD64C0A50B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2279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9015E2-1C11-D442-9A5A-6B49CC8D1D68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2D76D3-D008-474A-A55C-E6CD2C9C75C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800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F0E3D9-6A11-B047-9B17-58A66930C26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265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78159E-12CC-6E4C-913D-EE56D2EFE94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1780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CD068B86-9060-244F-BB8D-739E5994D02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960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48C87E-13FD-9A4A-B896-B65B9647C27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105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A30002-7633-A94B-8EBD-C3855C2E01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013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0364E5-63E7-BA45-A58B-D4BA3511903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122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6F25FE-713E-3645-8F9B-1D79A270979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30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B8008E-023B-8E48-BE55-AC4106A3BEF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3922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6766D34-43A5-B44F-91CD-4F46778773F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242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207514D-EFE3-CC40-A8AA-64C4D58BC30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760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6E4BC63-E1A2-9040-B745-F77A1E41F29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505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48B6207-5700-4747-A024-A40428F8CBC8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720725"/>
            <a:ext cx="82804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539750"/>
            <a:ext cx="88201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179388" y="179388"/>
            <a:ext cx="10260013" cy="728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Love Means More</a:t>
            </a:r>
          </a:p>
          <a:p>
            <a:pPr algn="ctr"/>
            <a:r>
              <a:rPr lang="en-CA" sz="3600"/>
              <a:t>Jesus took my empty life </a:t>
            </a:r>
          </a:p>
          <a:p>
            <a:pPr algn="ctr"/>
            <a:r>
              <a:rPr lang="en-CA" sz="3600"/>
              <a:t>and filled it with his love</a:t>
            </a:r>
          </a:p>
          <a:p>
            <a:pPr algn="ctr"/>
            <a:r>
              <a:rPr lang="en-CA" sz="3600"/>
              <a:t>Now love means more than it did before</a:t>
            </a:r>
          </a:p>
          <a:p>
            <a:pPr algn="ctr"/>
            <a:r>
              <a:rPr lang="en-CA" sz="3600"/>
              <a:t>for it comes from Jesus my Lord.</a:t>
            </a:r>
          </a:p>
          <a:p>
            <a:pPr algn="ctr"/>
            <a:r>
              <a:rPr lang="en-CA" sz="3600"/>
              <a:t>Jesus took my empty life</a:t>
            </a:r>
          </a:p>
          <a:p>
            <a:pPr algn="ctr"/>
            <a:r>
              <a:rPr lang="en-CA" sz="3600"/>
              <a:t>and filled it with his joy</a:t>
            </a:r>
          </a:p>
          <a:p>
            <a:pPr algn="ctr"/>
            <a:r>
              <a:rPr lang="en-CA" sz="3600"/>
              <a:t>Now joy means more than it did before</a:t>
            </a:r>
          </a:p>
          <a:p>
            <a:pPr algn="ctr"/>
            <a:r>
              <a:rPr lang="en-CA" sz="3600"/>
              <a:t>for it comes from Jesus my Lord.</a:t>
            </a:r>
          </a:p>
          <a:p>
            <a:pPr algn="ctr"/>
            <a:r>
              <a:rPr lang="en-CA" sz="3600"/>
              <a:t>Jesus took my empty life</a:t>
            </a:r>
          </a:p>
          <a:p>
            <a:pPr algn="ctr"/>
            <a:r>
              <a:rPr lang="en-CA" sz="3600"/>
              <a:t>and filled it with his peace</a:t>
            </a:r>
          </a:p>
          <a:p>
            <a:pPr algn="ctr"/>
            <a:r>
              <a:rPr lang="en-CA" sz="3600"/>
              <a:t>Now peace means more than it did before</a:t>
            </a:r>
          </a:p>
          <a:p>
            <a:pPr algn="ctr"/>
            <a:r>
              <a:rPr lang="en-CA" sz="3600"/>
              <a:t>for it comes from Jesus my Lord.</a:t>
            </a:r>
          </a:p>
          <a:p>
            <a:pPr algn="ctr"/>
            <a:r>
              <a:rPr lang="en-CA" sz="2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90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2008-04-25T22:27:13Z</dcterms:created>
  <dcterms:modified xsi:type="dcterms:W3CDTF">2014-10-15T19:20:05Z</dcterms:modified>
</cp:coreProperties>
</file>