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5BACDC1-DBB3-436C-8308-3EB8C48B30A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3733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EF3682-3C8E-4A34-AD53-7CA6B923F597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84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E52C03-3D1A-4468-8A56-5AD1ED834333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09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AE3567-3784-4164-9B71-7F80668276B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7889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776574-3ACB-4505-9504-9FAB3878F00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8123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85D3A5-3847-42AA-92DA-2DD62BF0228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54975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638CBD7-8B07-4FBA-860E-9C4A40C9901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9651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9F900F-6087-4DA0-A583-91026AEBAA9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0140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2AAEF1-E384-4595-8635-DF48F433750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8615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ECD78E-16C4-470C-B61C-F19FA2BFA0D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3200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1364F9-4721-47EE-A9F4-5E8B578708C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8296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DF12C-FF0A-4111-847D-01720E94D8D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871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6D9B89-6ED2-42A1-B33E-E4CD235B7D3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6261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3CEADA-DCCB-4257-9B9C-875E1C39EE2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6174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63873B-C627-49BF-852A-CBEB91DFE9B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6172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4F5B6A9C-D8F1-400D-8D1F-C52346A64B9E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9359900" cy="74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altLang="en-US" sz="3600" u="sng" dirty="0">
                <a:latin typeface="TimesNewRoman" pitchFamily="16" charset="0"/>
              </a:rPr>
              <a:t>Love the Lord Your God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Love the Lord Your God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with all your heart and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all your soul and all your mind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and love all of mankind as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you would love yourself and </a:t>
            </a:r>
            <a:endParaRPr lang="en-CA" altLang="en-US" sz="34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4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Love the Lord your God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with all your heart and 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all your soul and mind and 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love all mankind</a:t>
            </a:r>
          </a:p>
          <a:p>
            <a:pPr algn="ctr">
              <a:lnSpc>
                <a:spcPct val="95000"/>
              </a:lnSpc>
            </a:pPr>
            <a:r>
              <a:rPr lang="en-CA" altLang="en-US" sz="1600" dirty="0">
                <a:latin typeface="TimesNewRoman" pitchFamily="16" charset="0"/>
              </a:rPr>
              <a:t>1/2</a:t>
            </a:r>
          </a:p>
          <a:p>
            <a:pPr algn="ctr">
              <a:lnSpc>
                <a:spcPct val="95000"/>
              </a:lnSpc>
            </a:pPr>
            <a:r>
              <a:rPr lang="en-CA" altLang="en-US" sz="1200" dirty="0">
                <a:latin typeface="TimesNewRoman" pitchFamily="16" charset="0"/>
              </a:rPr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39750" y="431800"/>
            <a:ext cx="8999538" cy="712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13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endParaRPr lang="en-CA" altLang="en-US" sz="2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We've got Christian lives to live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We've got Jesus' love to give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We've got nothing to hide 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Because in Him we abide</a:t>
            </a:r>
          </a:p>
          <a:p>
            <a:pPr algn="ctr">
              <a:lnSpc>
                <a:spcPct val="95000"/>
              </a:lnSpc>
            </a:pPr>
            <a:endParaRPr lang="en-CA" altLang="en-US" sz="3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Love the Lord your God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with all your heart and 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all your soul and mind and 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love all mankind</a:t>
            </a:r>
          </a:p>
          <a:p>
            <a:pPr algn="ctr">
              <a:lnSpc>
                <a:spcPct val="95000"/>
              </a:lnSpc>
            </a:pPr>
            <a:r>
              <a:rPr lang="en-CA" altLang="en-US" dirty="0">
                <a:latin typeface="TimesNewRoman" pitchFamily="16" charset="0"/>
              </a:rPr>
              <a:t>2/2 </a:t>
            </a:r>
          </a:p>
          <a:p>
            <a:pPr algn="ctr">
              <a:lnSpc>
                <a:spcPct val="95000"/>
              </a:lnSpc>
            </a:pPr>
            <a:endParaRPr lang="en-CA" altLang="en-US" sz="2600" dirty="0">
              <a:latin typeface="TimesNew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100</Words>
  <Application>Microsoft Office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</cp:revision>
  <cp:lastPrinted>1601-01-01T00:00:00Z</cp:lastPrinted>
  <dcterms:created xsi:type="dcterms:W3CDTF">2008-04-25T18:39:53Z</dcterms:created>
  <dcterms:modified xsi:type="dcterms:W3CDTF">2014-04-26T19:26:09Z</dcterms:modified>
</cp:coreProperties>
</file>