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84DADA3B-835B-AF42-9145-F01C615C48E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0934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1BC36E6-F600-6148-99BE-BBA308C21948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2B81934-A5C7-4741-A3B5-5832BB97573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1250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372736A-EB81-0E49-88BE-0E18AA27CFD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500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98BADF3-3467-8E4F-8535-834F5C491A7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8269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4EE19532-8C58-BB46-ABAC-4ED134EC65C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562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E371876-514A-AA44-A580-561A5E31835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567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69F1D48-B99B-794E-9511-8A3156C19F5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8169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C449D26-CB92-3142-9CDB-1CCA62111B7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0132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15EE5AC-D20D-924C-8AD4-D7A8C46B0EE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4386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1E6D096-C4D4-6940-A9C1-476DD94AC3F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3798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5F676A4-3760-FD43-A4FD-1B73579DD01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3653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657B1A2-A803-D444-90D1-3EAA4AB0F2F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2900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580BFC6-CD4F-B34B-846D-C6DD40168A4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5235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A2B9BC63-3ECB-AA41-96C6-350417D00492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199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Majesty, worship His majesty</a:t>
            </a:r>
          </a:p>
          <a:p>
            <a:pPr algn="ctr"/>
            <a:r>
              <a:rPr lang="en-CA" sz="3600"/>
              <a:t>Majesty, worship His majesty</a:t>
            </a:r>
          </a:p>
          <a:p>
            <a:pPr algn="ctr"/>
            <a:r>
              <a:rPr lang="en-CA" sz="3600"/>
              <a:t>Unto Jesus be all glory, power and praise</a:t>
            </a:r>
          </a:p>
          <a:p>
            <a:pPr algn="ctr"/>
            <a:r>
              <a:rPr lang="en-CA" sz="3600"/>
              <a:t>Majesty, kingdom authority</a:t>
            </a:r>
          </a:p>
          <a:p>
            <a:pPr algn="ctr"/>
            <a:r>
              <a:rPr lang="en-CA" sz="3600"/>
              <a:t>Flow from His throne</a:t>
            </a:r>
          </a:p>
          <a:p>
            <a:pPr algn="ctr"/>
            <a:r>
              <a:rPr lang="en-CA" sz="3600"/>
              <a:t>Unto His own - His anthem raise</a:t>
            </a:r>
          </a:p>
          <a:p>
            <a:pPr algn="ctr"/>
            <a:r>
              <a:rPr lang="en-CA" sz="3600"/>
              <a:t>So exalt, lift up on high the name of Jesus</a:t>
            </a:r>
          </a:p>
          <a:p>
            <a:pPr algn="ctr"/>
            <a:r>
              <a:rPr lang="en-CA" sz="3600"/>
              <a:t>Magnify come glorify Christ Jesus the King</a:t>
            </a:r>
          </a:p>
          <a:p>
            <a:pPr algn="ctr"/>
            <a:r>
              <a:rPr lang="en-CA" sz="3600"/>
              <a:t>Majesty, worship His majesty</a:t>
            </a:r>
          </a:p>
          <a:p>
            <a:pPr algn="ctr"/>
            <a:r>
              <a:rPr lang="en-CA" sz="3600"/>
              <a:t>Jesus who died now glorified</a:t>
            </a:r>
          </a:p>
          <a:p>
            <a:pPr algn="ctr"/>
            <a:r>
              <a:rPr lang="en-CA" sz="3600"/>
              <a:t>King of all Kings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72</Words>
  <Application>Microsoft Macintosh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5</cp:revision>
  <cp:lastPrinted>1601-01-01T00:00:00Z</cp:lastPrinted>
  <dcterms:created xsi:type="dcterms:W3CDTF">2008-04-25T16:30:02Z</dcterms:created>
  <dcterms:modified xsi:type="dcterms:W3CDTF">2014-10-15T19:22:24Z</dcterms:modified>
</cp:coreProperties>
</file>