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1037C09-0288-407D-8B02-0F41C0596B5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39912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04163-BD2E-4531-BF06-1B84205B5731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9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E10088-20D1-4BB1-B11D-7B637F993C1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3603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545A43-F8F5-41A3-9DC1-4DC2E83E0F5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01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227EC9-C9D0-41B0-A848-9CE4C9CE8D7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2447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8E4B802-EBEA-40F9-BA39-EF63F956EA8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556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A197AF-E094-407A-B7BB-2058819A064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4823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A6FF42-3B36-47AA-B046-50854AA920E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9272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A22CAB-98B6-46C5-AB9B-399DFD9898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8392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08D9C8-B36A-4E23-8FD0-DD9787A98A3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3100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4E7581-41EB-4B9F-850E-AD50E4E7B0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713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4ECB0C-C85E-4986-94E7-AB8C40F004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169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7C0792-E864-40BE-9CD6-E343B633D9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6011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4A2C33-29CF-4C23-A72C-F8717EF460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174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7C33033-B7CA-4CC0-A863-5A4BAA026357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9750" y="323850"/>
            <a:ext cx="9180513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Make me a servant</a:t>
            </a:r>
          </a:p>
          <a:p>
            <a:pPr algn="ctr"/>
            <a:r>
              <a:rPr lang="en-CA" altLang="en-US" sz="3600"/>
              <a:t>Make me a servant,</a:t>
            </a:r>
          </a:p>
          <a:p>
            <a:pPr algn="ctr"/>
            <a:r>
              <a:rPr lang="en-CA" altLang="en-US" sz="3600"/>
              <a:t>Humble and meek.</a:t>
            </a:r>
          </a:p>
          <a:p>
            <a:pPr algn="ctr"/>
            <a:r>
              <a:rPr lang="en-CA" altLang="en-US" sz="3600"/>
              <a:t>Lord, let me lift up</a:t>
            </a:r>
          </a:p>
          <a:p>
            <a:pPr algn="ctr"/>
            <a:r>
              <a:rPr lang="en-CA" altLang="en-US" sz="3600"/>
              <a:t>Those who are weak;</a:t>
            </a:r>
          </a:p>
          <a:p>
            <a:pPr algn="ctr"/>
            <a:r>
              <a:rPr lang="en-CA" altLang="en-US" sz="3600"/>
              <a:t>And may the pray'r</a:t>
            </a:r>
          </a:p>
          <a:p>
            <a:pPr algn="ctr"/>
            <a:r>
              <a:rPr lang="en-CA" altLang="en-US" sz="3600"/>
              <a:t>Of my heart always be.</a:t>
            </a:r>
          </a:p>
          <a:p>
            <a:pPr algn="ctr"/>
            <a:r>
              <a:rPr lang="en-CA" altLang="en-US" sz="3600"/>
              <a:t>Make me a servant.</a:t>
            </a:r>
          </a:p>
          <a:p>
            <a:pPr algn="ctr"/>
            <a:r>
              <a:rPr lang="en-CA" altLang="en-US" sz="3600"/>
              <a:t>Make me a servant.</a:t>
            </a:r>
          </a:p>
          <a:p>
            <a:pPr algn="ctr"/>
            <a:r>
              <a:rPr lang="en-CA" altLang="en-US" sz="3600"/>
              <a:t>Make me a servant today.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1/1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2008-04-25T22:27:13Z</dcterms:created>
  <dcterms:modified xsi:type="dcterms:W3CDTF">2014-08-02T17:21:40Z</dcterms:modified>
</cp:coreProperties>
</file>