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5751A05-D3B1-481B-B30C-A2341212416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0725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A043A1-4376-430A-B771-BA822A30639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43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C8B6FA-1448-45ED-94C2-350FCA7882E3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98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A7E1B2-3A60-47EB-BFC1-6C67941C28EE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481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4FDB96-CDC8-4A58-A109-84E57DC3A11B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7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45F973-71A5-4127-8BDF-9F6EED3DA6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124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5F433-2F05-493C-82ED-9AB7FB612A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4828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522392-0153-4D0B-8EAC-8B8F42B0C2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740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CBF51BB-6A69-4618-962C-D9D83119228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8958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BBEE57-6487-475A-94FE-2B53175A651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21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E55DFB-F25B-4675-9FC0-BE332A3DEC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1478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665A61-C3EB-407B-8A3F-41DA8026BC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8471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893600-2322-4D23-B47E-8CD3D6D2D9F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9124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3B38CF-9076-45D2-934C-1CDBAFD6E1F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627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FF7E5E-41AF-4D5C-B923-A816837CE74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817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740FD0-7834-4F7F-849D-8069B143682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225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225E55-08BC-4838-89AF-35D1E4874F7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62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7D9962C-4287-42F8-8655-20B57CE8ED6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400" u="sng"/>
              <a:t>Marching to Zion</a:t>
            </a:r>
          </a:p>
          <a:p>
            <a:pPr algn="ctr"/>
            <a:r>
              <a:rPr lang="en-CA" altLang="en-US" sz="3400"/>
              <a:t>Come we that love the Lord,</a:t>
            </a:r>
          </a:p>
          <a:p>
            <a:pPr algn="ctr"/>
            <a:r>
              <a:rPr lang="en-CA" altLang="en-US" sz="3400"/>
              <a:t>And let our joys be known</a:t>
            </a:r>
          </a:p>
          <a:p>
            <a:pPr algn="ctr"/>
            <a:r>
              <a:rPr lang="en-CA" altLang="en-US" sz="3400"/>
              <a:t>Join in a song with sweet accord,</a:t>
            </a:r>
          </a:p>
          <a:p>
            <a:pPr algn="ctr"/>
            <a:r>
              <a:rPr lang="en-CA" altLang="en-US" sz="3400"/>
              <a:t>Join in a song with sweet accord</a:t>
            </a:r>
          </a:p>
          <a:p>
            <a:pPr algn="ctr"/>
            <a:r>
              <a:rPr lang="en-CA" altLang="en-US" sz="3400"/>
              <a:t>And thus surround the throne,</a:t>
            </a:r>
          </a:p>
          <a:p>
            <a:pPr algn="ctr"/>
            <a:r>
              <a:rPr lang="en-CA" altLang="en-US" sz="3400"/>
              <a:t>And thus surround the throne.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We're marching to Zion,</a:t>
            </a:r>
          </a:p>
          <a:p>
            <a:pPr algn="ctr"/>
            <a:r>
              <a:rPr lang="en-CA" altLang="en-US" sz="3400"/>
              <a:t>Beautiful, beautiful Zion,</a:t>
            </a:r>
          </a:p>
          <a:p>
            <a:pPr algn="ctr"/>
            <a:r>
              <a:rPr lang="en-CA" altLang="en-US" sz="3400"/>
              <a:t>We're marching upward to Zion,</a:t>
            </a:r>
          </a:p>
          <a:p>
            <a:pPr algn="ctr"/>
            <a:r>
              <a:rPr lang="en-CA" altLang="en-US" sz="3400"/>
              <a:t>The beautiful city of God.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1/4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400"/>
              <a:t>Let those refuse to sing</a:t>
            </a:r>
          </a:p>
          <a:p>
            <a:pPr algn="ctr"/>
            <a:r>
              <a:rPr lang="en-CA" altLang="en-US" sz="3400"/>
              <a:t>Who never knew our God;</a:t>
            </a:r>
          </a:p>
          <a:p>
            <a:pPr algn="ctr"/>
            <a:r>
              <a:rPr lang="en-CA" altLang="en-US" sz="3400"/>
              <a:t>But children of the heavenly King</a:t>
            </a:r>
          </a:p>
          <a:p>
            <a:pPr algn="ctr"/>
            <a:r>
              <a:rPr lang="en-CA" altLang="en-US" sz="3400"/>
              <a:t>But children of the heavenly King,</a:t>
            </a:r>
          </a:p>
          <a:p>
            <a:pPr algn="ctr"/>
            <a:r>
              <a:rPr lang="en-CA" altLang="en-US" sz="3400"/>
              <a:t>May speak their joys abroad,</a:t>
            </a:r>
          </a:p>
          <a:p>
            <a:pPr algn="ctr"/>
            <a:r>
              <a:rPr lang="en-CA" altLang="en-US" sz="3400"/>
              <a:t>May speak their joys abroad.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We're marching to Zion,</a:t>
            </a:r>
          </a:p>
          <a:p>
            <a:pPr algn="ctr"/>
            <a:r>
              <a:rPr lang="en-CA" altLang="en-US" sz="3400"/>
              <a:t>Beautiful, beautiful Zion,</a:t>
            </a:r>
          </a:p>
          <a:p>
            <a:pPr algn="ctr"/>
            <a:r>
              <a:rPr lang="en-CA" altLang="en-US" sz="3400"/>
              <a:t>We're marching upward to Zion,</a:t>
            </a:r>
          </a:p>
          <a:p>
            <a:pPr algn="ctr"/>
            <a:r>
              <a:rPr lang="en-CA" altLang="en-US" sz="3400"/>
              <a:t>The beautiful city of God.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2/4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400"/>
              <a:t>The hill of Zion yields</a:t>
            </a:r>
          </a:p>
          <a:p>
            <a:pPr algn="ctr"/>
            <a:r>
              <a:rPr lang="en-CA" altLang="en-US" sz="3400"/>
              <a:t>A thousand sacred sweets</a:t>
            </a:r>
          </a:p>
          <a:p>
            <a:pPr algn="ctr"/>
            <a:r>
              <a:rPr lang="en-CA" altLang="en-US" sz="3400"/>
              <a:t>Before we reach the heavenly fields,</a:t>
            </a:r>
          </a:p>
          <a:p>
            <a:pPr algn="ctr"/>
            <a:r>
              <a:rPr lang="en-CA" altLang="en-US" sz="3400"/>
              <a:t>Before we reach the heavenly fields,</a:t>
            </a:r>
          </a:p>
          <a:p>
            <a:pPr algn="ctr"/>
            <a:r>
              <a:rPr lang="en-CA" altLang="en-US" sz="3400"/>
              <a:t>Or walk the golden streets,</a:t>
            </a:r>
          </a:p>
          <a:p>
            <a:pPr algn="ctr"/>
            <a:r>
              <a:rPr lang="en-CA" altLang="en-US" sz="3400"/>
              <a:t>Or walk the golden streets.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We're marching to Zion,</a:t>
            </a:r>
          </a:p>
          <a:p>
            <a:pPr algn="ctr"/>
            <a:r>
              <a:rPr lang="en-CA" altLang="en-US" sz="3400"/>
              <a:t>Beautiful, beautiful Zion,</a:t>
            </a:r>
          </a:p>
          <a:p>
            <a:pPr algn="ctr"/>
            <a:r>
              <a:rPr lang="en-CA" altLang="en-US" sz="3400"/>
              <a:t>We're marching upward to Zion,</a:t>
            </a:r>
          </a:p>
          <a:p>
            <a:pPr algn="ctr"/>
            <a:r>
              <a:rPr lang="en-CA" altLang="en-US" sz="3400"/>
              <a:t>The beautiful city of God.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3/4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400"/>
              <a:t>Then let our songs abound,</a:t>
            </a:r>
          </a:p>
          <a:p>
            <a:pPr algn="ctr"/>
            <a:r>
              <a:rPr lang="en-CA" altLang="en-US" sz="3400"/>
              <a:t>and every tear be dry,</a:t>
            </a:r>
          </a:p>
          <a:p>
            <a:pPr algn="ctr"/>
            <a:r>
              <a:rPr lang="en-CA" altLang="en-US" sz="3400"/>
              <a:t>We're marching through Immanuel's ground,</a:t>
            </a:r>
          </a:p>
          <a:p>
            <a:pPr algn="ctr"/>
            <a:r>
              <a:rPr lang="en-CA" altLang="en-US" sz="3400"/>
              <a:t>We're marching through Immanuel's ground,</a:t>
            </a:r>
          </a:p>
          <a:p>
            <a:pPr algn="ctr"/>
            <a:r>
              <a:rPr lang="en-CA" altLang="en-US" sz="3400"/>
              <a:t>To fairer world's on high,</a:t>
            </a:r>
          </a:p>
          <a:p>
            <a:pPr algn="ctr"/>
            <a:r>
              <a:rPr lang="en-CA" altLang="en-US" sz="3400"/>
              <a:t>To fairer world's on high.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We're marching to Zion,</a:t>
            </a:r>
          </a:p>
          <a:p>
            <a:pPr algn="ctr"/>
            <a:r>
              <a:rPr lang="en-CA" altLang="en-US" sz="3400"/>
              <a:t>Beautiful, beautiful Zion,</a:t>
            </a:r>
          </a:p>
          <a:p>
            <a:pPr algn="ctr"/>
            <a:r>
              <a:rPr lang="en-CA" altLang="en-US" sz="3400"/>
              <a:t>We're marching upward to Zion,</a:t>
            </a:r>
          </a:p>
          <a:p>
            <a:pPr algn="ctr"/>
            <a:r>
              <a:rPr lang="en-CA" altLang="en-US" sz="3400"/>
              <a:t>The beautiful city of God.</a:t>
            </a:r>
          </a:p>
          <a:p>
            <a:pPr algn="ctr"/>
            <a:endParaRPr lang="en-CA" altLang="en-US" sz="3400"/>
          </a:p>
          <a:p>
            <a:pPr algn="ctr"/>
            <a:r>
              <a:rPr lang="en-CA" altLang="en-US" sz="3400"/>
              <a:t>4/4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254</Words>
  <Application>Microsoft Office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3</cp:revision>
  <cp:lastPrinted>1601-01-01T00:00:00Z</cp:lastPrinted>
  <dcterms:created xsi:type="dcterms:W3CDTF">2008-04-26T23:47:17Z</dcterms:created>
  <dcterms:modified xsi:type="dcterms:W3CDTF">2014-06-21T20:29:57Z</dcterms:modified>
</cp:coreProperties>
</file>