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62D708A-2E2C-1B49-A267-38331D148D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590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6E8180-3640-2C41-9B74-6D437D38A4B1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980CAF-97BF-C04D-BEC0-9A999DC3FCC6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1F22DB-65EB-FB46-A24E-39A2BEAA8F79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DEF304-F5BA-3B44-9227-BDB7C7884BB5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794AD8-2610-C341-AB34-69749E6E82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4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01583C-A0BC-DE41-BC1C-BEA547D302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11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52335C-4B4D-A248-8359-F75CE607B4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956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0D0EB83-7F98-F248-A94B-3719036AF2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5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277592-7F63-4744-9D7C-3B2091B4BB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87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063148-CBA7-874C-96FF-481F94748C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97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B0359A-62B1-7742-B81D-CB0F6BEA52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95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DE237D-C644-D548-A079-DB52E146BE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641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24297-E70C-8741-9B8C-6EFE415B81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9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367E84-EAFE-4444-A5C1-AB8AF86D6C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59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698940-253D-6A40-8F5E-7CBE9E6549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19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C234AA-91BC-CE4F-9B36-39B6AD9BB6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620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DBEC663-7648-E843-821F-62A45227B7B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700338" y="120650"/>
            <a:ext cx="7380287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>
                <a:cs typeface="TimesNewRoman" charset="0"/>
              </a:rPr>
              <a:t>Marvelous grace of our loving Lord</a:t>
            </a:r>
          </a:p>
          <a:p>
            <a:pPr algn="ctr"/>
            <a:r>
              <a:rPr lang="en-CA" sz="3000">
                <a:cs typeface="TimesNewRoman" charset="0"/>
              </a:rPr>
              <a:t>Marvelous grace of our loving Lord,</a:t>
            </a:r>
          </a:p>
          <a:p>
            <a:pPr algn="ctr"/>
            <a:r>
              <a:rPr lang="en-CA" sz="3000">
                <a:cs typeface="TimesNewRoman" charset="0"/>
              </a:rPr>
              <a:t>Grace that exceeds our sin and our guilt!</a:t>
            </a:r>
          </a:p>
          <a:p>
            <a:pPr algn="ctr"/>
            <a:r>
              <a:rPr lang="en-CA" sz="3000">
                <a:cs typeface="TimesNewRoman" charset="0"/>
              </a:rPr>
              <a:t>Yonder on Calvary’s mount outpoured,</a:t>
            </a:r>
          </a:p>
          <a:p>
            <a:pPr algn="ctr"/>
            <a:r>
              <a:rPr lang="en-CA" sz="3000">
                <a:cs typeface="TimesNewRoman" charset="0"/>
              </a:rPr>
              <a:t>There where the blood of the Lamb was spilled.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will pardon and cleanse within;</a:t>
            </a: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is greater than all our sin.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1/4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700338" y="120650"/>
            <a:ext cx="7380287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>
                <a:cs typeface="TimesNewRoman" charset="0"/>
              </a:rPr>
              <a:t>Sin and despair, like the sea waves cold,</a:t>
            </a:r>
          </a:p>
          <a:p>
            <a:pPr algn="ctr"/>
            <a:r>
              <a:rPr lang="en-CA" sz="3000">
                <a:cs typeface="TimesNewRoman" charset="0"/>
              </a:rPr>
              <a:t>Threaten the soul with infinite loss;</a:t>
            </a:r>
          </a:p>
          <a:p>
            <a:pPr algn="ctr"/>
            <a:r>
              <a:rPr lang="en-CA" sz="3000">
                <a:cs typeface="TimesNewRoman" charset="0"/>
              </a:rPr>
              <a:t>Grace that is greater, yes, grace untold,</a:t>
            </a:r>
          </a:p>
          <a:p>
            <a:pPr algn="ctr"/>
            <a:r>
              <a:rPr lang="en-CA" sz="3000">
                <a:cs typeface="TimesNewRoman" charset="0"/>
              </a:rPr>
              <a:t>Points to the refuge, the mighty cross.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will pardon and cleanse within;</a:t>
            </a: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is greater than all our sin.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2/4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700338" y="120650"/>
            <a:ext cx="7380287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>
                <a:cs typeface="TimesNewRoman" charset="0"/>
              </a:rPr>
              <a:t>Dark is the stain that we cannot hide.</a:t>
            </a:r>
          </a:p>
          <a:p>
            <a:pPr algn="ctr"/>
            <a:r>
              <a:rPr lang="en-CA" sz="3000">
                <a:cs typeface="TimesNewRoman" charset="0"/>
              </a:rPr>
              <a:t>What can avail to wash it away?</a:t>
            </a:r>
          </a:p>
          <a:p>
            <a:pPr algn="ctr"/>
            <a:r>
              <a:rPr lang="en-CA" sz="3000">
                <a:cs typeface="TimesNewRoman" charset="0"/>
              </a:rPr>
              <a:t>Look! There is flowing a crimson tide,</a:t>
            </a:r>
          </a:p>
          <a:p>
            <a:pPr algn="ctr"/>
            <a:r>
              <a:rPr lang="en-CA" sz="3000">
                <a:cs typeface="TimesNewRoman" charset="0"/>
              </a:rPr>
              <a:t>Brighter than snow you may be today.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will pardon and cleanse within;</a:t>
            </a: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is greater than all our sin.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3/4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700338" y="120650"/>
            <a:ext cx="7380287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>
                <a:cs typeface="TimesNewRoman" charset="0"/>
              </a:rPr>
              <a:t>Marvelous, infinite, matchless grace,</a:t>
            </a:r>
          </a:p>
          <a:p>
            <a:pPr algn="ctr"/>
            <a:r>
              <a:rPr lang="en-CA" sz="3000">
                <a:cs typeface="TimesNewRoman" charset="0"/>
              </a:rPr>
              <a:t>Freely bestowed on all who believe!</a:t>
            </a:r>
          </a:p>
          <a:p>
            <a:pPr algn="ctr"/>
            <a:r>
              <a:rPr lang="en-CA" sz="3000">
                <a:cs typeface="TimesNewRoman" charset="0"/>
              </a:rPr>
              <a:t>You that are longing to see His face,</a:t>
            </a:r>
          </a:p>
          <a:p>
            <a:pPr algn="ctr"/>
            <a:r>
              <a:rPr lang="en-CA" sz="3000">
                <a:cs typeface="TimesNewRoman" charset="0"/>
              </a:rPr>
              <a:t>Will you this moment His grace receive?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will pardon and cleanse within;</a:t>
            </a:r>
          </a:p>
          <a:p>
            <a:pPr algn="ctr"/>
            <a:r>
              <a:rPr lang="en-CA" sz="3000">
                <a:cs typeface="TimesNewRoman" charset="0"/>
              </a:rPr>
              <a:t>Grace, grace, God’s grace,</a:t>
            </a:r>
          </a:p>
          <a:p>
            <a:pPr algn="ctr"/>
            <a:r>
              <a:rPr lang="en-CA" sz="3000">
                <a:cs typeface="TimesNewRoman" charset="0"/>
              </a:rPr>
              <a:t>Grace that is greater than all our sin.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4/4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287</Words>
  <Application>Microsoft Macintosh PowerPoint</Application>
  <PresentationFormat>Custom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2014-10-15T19:22:14Z</dcterms:modified>
</cp:coreProperties>
</file>