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81E90EF-C785-144D-BC06-9372A5AD5D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6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E65456-89AF-1348-A0A2-AD445608EC2C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6F7101-9420-8443-B808-E4AB11CD99B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E98E81-0A8B-0B49-A9BF-946B836ADB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2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9E7DE2-B850-314D-8897-63313148B9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09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0B2E20-F62E-5E4B-BF5D-9DCCB5ABDD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186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7234E5C-D478-1D4D-B56A-4BE886A248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5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F8BC1D-7D6C-5D48-95EC-E4396104D9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2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8D8C4C-2563-D141-A6A5-BD9CED46DF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6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2CE328-4AA9-0A4D-8538-AD070C45DE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8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26FAEB-298D-F143-A5D9-040B662EDD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85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456D9A-1118-374A-B945-0E9A74C80C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36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10E8CA-C8F4-D646-AA37-C93DB60780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96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4CEA96-AD41-5340-B298-2CB3594D02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81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6497B9-2319-E846-AF7F-6B20C12FF2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63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64D59FD-EC4A-4248-BD85-920AD6B25FE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5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200" u="sng">
                <a:latin typeface="Comic Sans MS" charset="0"/>
              </a:rPr>
              <a:t>Master of the Wind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My boat of life sails on a troubled sea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Whenever there's a wind in my sail.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But I have a friend who watches over me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When the breeze turns into a gale.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I know the Master of the wind.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I know the Maker of the rain.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He can calm a storm, make the sun shine again.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I know the Master of the wind.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1/2</a:t>
            </a:r>
          </a:p>
          <a:p>
            <a:pPr algn="ctr">
              <a:lnSpc>
                <a:spcPct val="117000"/>
              </a:lnSpc>
            </a:pPr>
            <a:r>
              <a:rPr lang="en-CA" sz="1300">
                <a:latin typeface="Comic Sans MS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5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Sometimes I soar like an eagle through the sky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Above the peaks my soul can be found.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An unexpected storm may drive me from the heights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Brings me low, but never brings me down.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I know the Master of the wind.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I know the Maker of the rain.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He can calm a storm, make the sun shine again.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I know the Master of the wind.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2/2</a:t>
            </a:r>
          </a:p>
          <a:p>
            <a:pPr algn="ctr">
              <a:lnSpc>
                <a:spcPct val="117000"/>
              </a:lnSpc>
            </a:pPr>
            <a:r>
              <a:rPr lang="en-CA" sz="1300">
                <a:latin typeface="Comic Sans MS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159</Words>
  <Application>Microsoft Macintosh PowerPoint</Application>
  <PresentationFormat>Custom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48</cp:revision>
  <cp:lastPrinted>1601-01-01T00:00:00Z</cp:lastPrinted>
  <dcterms:created xsi:type="dcterms:W3CDTF">2008-04-25T08:00:10Z</dcterms:created>
  <dcterms:modified xsi:type="dcterms:W3CDTF">2014-10-15T19:22:08Z</dcterms:modified>
</cp:coreProperties>
</file>