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0368166-7A5C-6F44-A29B-E7EBE8914B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342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78F106-C1D3-084A-8F17-01A4E3A1CEC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61D36F-400E-E949-94F0-4F9C3FB420A3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EFF5EB-6E39-C648-85EB-B2747C03AA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440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5B12B8-ED6C-244B-9A53-860BCAE3B5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01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18044E-5445-6F45-A0B7-36740B7F7F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930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9D01824-D55A-7641-8E28-87456073280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528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090828-F051-A041-8809-DB6457B4A0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10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4AAB70-6FE1-A44A-A94F-BC3173A05B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89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FA7016-42EA-604B-88E2-EFFB02CD567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96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B67B67-D7BC-394B-8DB6-350343399C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06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D884EC-8C51-9A4E-A094-C1F8D7055A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34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00A7E3-BAA6-D048-B8F4-5DB4E4099BC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80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D2F163-74D8-7B43-849D-186C9887D7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7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F87F6B-E225-4540-B8FE-DF466EA538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83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D38891A-87CC-1B4F-BB7C-3E3D3EC76D3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39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000" u="sng">
                <a:latin typeface="TimesNewRoman" charset="0"/>
                <a:cs typeface="TimesNewRoman" charset="0"/>
              </a:rPr>
              <a:t>Meekness &amp; Majesty</a:t>
            </a:r>
            <a:r>
              <a:rPr lang="en-CA" sz="3000">
                <a:latin typeface="TimesNewRoman" charset="0"/>
                <a:cs typeface="TimesNewRoman" charset="0"/>
              </a:rPr>
              <a:t>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Meekness &amp; majesty, Manhood and deity, In perfect harmony,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The Man who is God. Lord of eternity Dwells in humanity,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Kneels in humility and washes our feet.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O what a mystery, meekness and majesty.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Bow down and worship for this is your God,.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This is your God.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Father's pure radiance, Perfect in innocence,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Yet learns obedience to death on a cross.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Suffering to give us life, Conquering through sacrifice,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And as they crucify prays: "Father forgive,"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600">
                <a:latin typeface="TimesNewRoman" charset="0"/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39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O what a mystery, meekness and majesty.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Bow down and worship for this is your God,.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This is your God.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Wisdom unsearchable, God the invisible,  Love indestructable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In frailty appears. Lord of infinity, Stooping so tenderly,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Lifts our humanity to the heights of His throne.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O what a mystery, meekness and majesty.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Bow down and worship for this is your God,. </a:t>
            </a:r>
          </a:p>
          <a:p>
            <a:pPr algn="ctr">
              <a:lnSpc>
                <a:spcPct val="95000"/>
              </a:lnSpc>
            </a:pPr>
            <a:r>
              <a:rPr lang="en-CA" sz="3000">
                <a:latin typeface="TimesNewRoman" charset="0"/>
                <a:cs typeface="TimesNewRoman" charset="0"/>
              </a:rPr>
              <a:t>This is your God.</a:t>
            </a: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0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600">
                <a:latin typeface="TimesNewRoman" charset="0"/>
                <a:cs typeface="TimesNewRoman" charset="0"/>
              </a:rPr>
              <a:t>2/2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193</Words>
  <Application>Microsoft Macintosh PowerPoint</Application>
  <PresentationFormat>Custom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2014-10-15T19:22:00Z</dcterms:modified>
</cp:coreProperties>
</file>