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F3D3530-6622-6341-87C1-6DD523DF90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951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E7A844-D266-EE41-99F3-E4DD6E379E0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24238E-B700-AA43-BC9B-956470C964D5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920630-D695-3649-AA0A-A5EEA3EFC0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79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9FB9A7-459D-A945-826C-31D5BD3C2C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41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A037DE-AF6F-E742-BFDB-60D0E6556D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230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45072F3-1979-654F-84F0-140AF99A0E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35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E10FC3-5E6C-5D4C-B210-2D98695683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98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9AC8B3-F761-5A4A-BB0B-5536AFE8E1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83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C51392-6811-DA4A-9758-D341530026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482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EDE939-C7D9-6E4D-AF3F-503B484F9C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68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37A88-EC86-FD4A-827F-58A6E92075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42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1E17FE-19D7-B84A-83B6-38A25E877A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33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F87347-FD8E-5C46-8880-9F5BB93022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9C87B3-2BFC-3944-9272-A78E2AA738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97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2D8DCAF-8760-F840-88B7-8B2E9141A1B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0638" y="0"/>
            <a:ext cx="10080625" cy="152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/>
              <a:t>Mighty to Save</a:t>
            </a:r>
          </a:p>
          <a:p>
            <a:pPr algn="ctr"/>
            <a:r>
              <a:rPr lang="en-CA" sz="3000"/>
              <a:t>Everyone needs compassion,Love that's never failing;</a:t>
            </a:r>
          </a:p>
          <a:p>
            <a:pPr algn="ctr"/>
            <a:r>
              <a:rPr lang="en-CA" sz="3000"/>
              <a:t>Let mercy fall on me.</a:t>
            </a:r>
          </a:p>
          <a:p>
            <a:pPr algn="ctr"/>
            <a:r>
              <a:rPr lang="en-CA" sz="3000"/>
              <a:t>Everyone needs forgiveness, The kindness of a Saviour; The Hope of nations.</a:t>
            </a:r>
          </a:p>
          <a:p>
            <a:pPr algn="ctr"/>
            <a:r>
              <a:rPr lang="en-CA" sz="3000"/>
              <a:t>Saviour, He can move the mountains,</a:t>
            </a:r>
          </a:p>
          <a:p>
            <a:pPr algn="ctr"/>
            <a:r>
              <a:rPr lang="en-CA" sz="3000"/>
              <a:t>My God is Mighty to save, He is Mighty to save.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Forever, Author of salvation, </a:t>
            </a:r>
          </a:p>
          <a:p>
            <a:pPr algn="ctr"/>
            <a:r>
              <a:rPr lang="en-CA" sz="3000"/>
              <a:t>He rose and conquered the grave, </a:t>
            </a:r>
          </a:p>
          <a:p>
            <a:pPr algn="ctr"/>
            <a:r>
              <a:rPr lang="en-CA" sz="3000"/>
              <a:t>Jesus conquered the grave.</a:t>
            </a:r>
          </a:p>
          <a:p>
            <a:pPr algn="ctr"/>
            <a:r>
              <a:rPr lang="en-CA" sz="30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10080625" cy="152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/>
              <a:t>So take me as You find me, All my fears and failures,</a:t>
            </a:r>
          </a:p>
          <a:p>
            <a:pPr algn="ctr"/>
            <a:r>
              <a:rPr lang="en-CA" sz="3000"/>
              <a:t>Fill my life again.</a:t>
            </a:r>
          </a:p>
          <a:p>
            <a:pPr algn="ctr"/>
            <a:r>
              <a:rPr lang="en-CA" sz="3000"/>
              <a:t>I give my life to follow, Everything I believe in,</a:t>
            </a:r>
          </a:p>
          <a:p>
            <a:pPr algn="ctr"/>
            <a:r>
              <a:rPr lang="en-CA" sz="3000"/>
              <a:t>Now I surrender.</a:t>
            </a:r>
          </a:p>
          <a:p>
            <a:pPr algn="ctr"/>
            <a:r>
              <a:rPr lang="en-CA" sz="3000"/>
              <a:t>My Saviour, He can move the mountains,</a:t>
            </a:r>
          </a:p>
          <a:p>
            <a:pPr algn="ctr"/>
            <a:r>
              <a:rPr lang="en-CA" sz="3000"/>
              <a:t>My God is Mighty to save,</a:t>
            </a:r>
          </a:p>
          <a:p>
            <a:pPr algn="ctr"/>
            <a:r>
              <a:rPr lang="en-CA" sz="3000"/>
              <a:t>He is Mighty to save.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Forever, Author of salvation,</a:t>
            </a:r>
          </a:p>
          <a:p>
            <a:pPr algn="ctr"/>
            <a:r>
              <a:rPr lang="en-CA" sz="3000"/>
              <a:t>He rose and conquered the grave,</a:t>
            </a:r>
          </a:p>
          <a:p>
            <a:pPr algn="ctr"/>
            <a:r>
              <a:rPr lang="en-CA" sz="3000"/>
              <a:t>Jesus conquered the grave.</a:t>
            </a:r>
          </a:p>
          <a:p>
            <a:pPr algn="ctr"/>
            <a:r>
              <a:rPr lang="en-CA" sz="3000"/>
              <a:t>Shine your light and let the whole world see,</a:t>
            </a:r>
          </a:p>
          <a:p>
            <a:pPr algn="ctr"/>
            <a:r>
              <a:rPr lang="en-CA" sz="3000"/>
              <a:t>We're singing for the glory of the risen King...Jesus (x2)</a:t>
            </a:r>
          </a:p>
          <a:p>
            <a:pPr algn="ctr"/>
            <a:r>
              <a:rPr lang="en-CA" sz="30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185</Words>
  <Application>Microsoft Macintosh PowerPoint</Application>
  <PresentationFormat>Custom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2008-04-25T22:27:13Z</dcterms:created>
  <dcterms:modified xsi:type="dcterms:W3CDTF">2014-10-15T19:21:44Z</dcterms:modified>
</cp:coreProperties>
</file>