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941D5C68-330D-436F-B6F4-5F1ABA2EC73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6126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17821A7-E73E-4E28-8ACB-BA8DE172B83E}" type="slidenum">
              <a:rPr lang="en-CA"/>
              <a:pPr/>
              <a:t>1</a:t>
            </a:fld>
            <a:endParaRPr lang="en-CA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953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17821A7-E73E-4E28-8ACB-BA8DE172B83E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450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17821A7-E73E-4E28-8ACB-BA8DE172B83E}" type="slidenum">
              <a:rPr lang="en-CA"/>
              <a:pPr/>
              <a:t>3</a:t>
            </a:fld>
            <a:endParaRPr lang="en-CA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939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17821A7-E73E-4E28-8ACB-BA8DE172B83E}" type="slidenum">
              <a:rPr lang="en-CA"/>
              <a:pPr/>
              <a:t>4</a:t>
            </a:fld>
            <a:endParaRPr lang="en-CA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273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FCE2AE8-59B8-43D2-8BD2-52EDE2E9F49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2635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706E0CF-EEB0-4E04-8DF4-8698A3071B4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0054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E0F4ABC-CCC6-4F3E-9EA8-505EC6BC9AB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6548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F329E9BA-6CF4-4490-85FD-108A21CF8BC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1980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1E3F386-DFBA-4BE4-B564-1819D0BB4D1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1127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A175DDE-CAA1-4BAB-92C9-50A0A99BF64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3018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1654E64-4D2D-480C-84CF-6D93F657AD2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0697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4C616FB-DA6E-4BFA-8023-CC83888080F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3504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BA8F45C-9E4D-4B23-AC68-8EF23C64AD8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6712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AA571BE-02B9-4278-A6BA-F92BDD95D6A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6982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C8A5007-49C3-4C66-9341-0463559FEC7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3359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3B05EE7-3B41-484D-B252-3B8A9EDBBA0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4568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F4B7230D-12D0-4837-A1E5-CF27173F16E2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42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u="sng" dirty="0" smtClean="0"/>
              <a:t>More about Jesus</a:t>
            </a:r>
            <a:endParaRPr lang="en-CA" sz="3600" u="sng" dirty="0"/>
          </a:p>
          <a:p>
            <a:pPr algn="ctr"/>
            <a:r>
              <a:rPr lang="en-CA" sz="3600" dirty="0"/>
              <a:t>   </a:t>
            </a:r>
            <a:r>
              <a:rPr lang="en-CA" sz="3600" dirty="0" smtClean="0"/>
              <a:t>More about Jesus I would know,</a:t>
            </a:r>
          </a:p>
          <a:p>
            <a:pPr algn="ctr"/>
            <a:r>
              <a:rPr lang="en-CA" sz="3600" dirty="0" smtClean="0"/>
              <a:t>More of his grace to others show,</a:t>
            </a:r>
          </a:p>
          <a:p>
            <a:pPr algn="ctr"/>
            <a:r>
              <a:rPr lang="en-CA" sz="3600" dirty="0" smtClean="0"/>
              <a:t>More of his saving fullness see,</a:t>
            </a:r>
          </a:p>
          <a:p>
            <a:pPr algn="ctr"/>
            <a:r>
              <a:rPr lang="en-CA" sz="3600" dirty="0" smtClean="0"/>
              <a:t>More of His love who died for me.</a:t>
            </a:r>
          </a:p>
          <a:p>
            <a:pPr algn="ctr"/>
            <a:endParaRPr lang="en-CA" sz="3600" dirty="0"/>
          </a:p>
          <a:p>
            <a:pPr algn="ctr"/>
            <a:r>
              <a:rPr lang="en-CA" sz="3600" dirty="0" smtClean="0"/>
              <a:t>More, more about Jesus,</a:t>
            </a:r>
          </a:p>
          <a:p>
            <a:pPr algn="ctr"/>
            <a:r>
              <a:rPr lang="en-CA" sz="3600" dirty="0" smtClean="0"/>
              <a:t>More, more about Jesus,</a:t>
            </a:r>
          </a:p>
          <a:p>
            <a:pPr algn="ctr"/>
            <a:r>
              <a:rPr lang="en-CA" sz="3600" dirty="0" smtClean="0"/>
              <a:t>More of his saving fullness see,</a:t>
            </a:r>
          </a:p>
          <a:p>
            <a:pPr algn="ctr"/>
            <a:r>
              <a:rPr lang="en-CA" sz="3600" dirty="0" smtClean="0"/>
              <a:t>More of his love that died for me.</a:t>
            </a:r>
          </a:p>
          <a:p>
            <a:pPr algn="ctr"/>
            <a:endParaRPr lang="en-CA" sz="3600" dirty="0"/>
          </a:p>
          <a:p>
            <a:pPr algn="ctr"/>
            <a:endParaRPr lang="en-CA" sz="3600" dirty="0"/>
          </a:p>
          <a:p>
            <a:pPr algn="ctr"/>
            <a:r>
              <a:rPr lang="en-CA" sz="3600" dirty="0" smtClean="0"/>
              <a:t>1/4</a:t>
            </a:r>
            <a:endParaRPr lang="en-CA" sz="3600" dirty="0"/>
          </a:p>
          <a:p>
            <a:pPr algn="ctr"/>
            <a:r>
              <a:rPr lang="en-CA" sz="1200" dirty="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42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dirty="0" smtClean="0"/>
              <a:t>More about Jesus let me learn,</a:t>
            </a:r>
          </a:p>
          <a:p>
            <a:pPr algn="ctr"/>
            <a:r>
              <a:rPr lang="en-CA" sz="3600" dirty="0" smtClean="0"/>
              <a:t>More of his holy will discern,</a:t>
            </a:r>
          </a:p>
          <a:p>
            <a:pPr algn="ctr"/>
            <a:r>
              <a:rPr lang="en-CA" sz="3600" dirty="0" smtClean="0"/>
              <a:t>Spirit of God my teacher be,</a:t>
            </a:r>
          </a:p>
          <a:p>
            <a:pPr algn="ctr"/>
            <a:r>
              <a:rPr lang="en-CA" sz="3600" dirty="0" smtClean="0"/>
              <a:t>Showing the things of Christ to me.</a:t>
            </a:r>
          </a:p>
          <a:p>
            <a:pPr algn="ctr"/>
            <a:endParaRPr lang="en-CA" sz="3600" dirty="0"/>
          </a:p>
          <a:p>
            <a:pPr algn="ctr"/>
            <a:r>
              <a:rPr lang="en-CA" sz="3600" dirty="0" smtClean="0"/>
              <a:t>More, more about Jesus,</a:t>
            </a:r>
          </a:p>
          <a:p>
            <a:pPr algn="ctr"/>
            <a:r>
              <a:rPr lang="en-CA" sz="3600" dirty="0" smtClean="0"/>
              <a:t>More, more about Jesus,</a:t>
            </a:r>
          </a:p>
          <a:p>
            <a:pPr algn="ctr"/>
            <a:r>
              <a:rPr lang="en-CA" sz="3600" dirty="0" smtClean="0"/>
              <a:t>More of his saving fullness see,</a:t>
            </a:r>
          </a:p>
          <a:p>
            <a:pPr algn="ctr"/>
            <a:r>
              <a:rPr lang="en-CA" sz="3600" dirty="0" smtClean="0"/>
              <a:t>More of his love that died for me.</a:t>
            </a:r>
          </a:p>
          <a:p>
            <a:pPr algn="ctr"/>
            <a:endParaRPr lang="en-CA" sz="3600" dirty="0"/>
          </a:p>
          <a:p>
            <a:pPr algn="ctr"/>
            <a:endParaRPr lang="en-CA" sz="3600" dirty="0"/>
          </a:p>
          <a:p>
            <a:pPr algn="ctr"/>
            <a:r>
              <a:rPr lang="en-CA" sz="3600" dirty="0" smtClean="0"/>
              <a:t>2/4</a:t>
            </a:r>
            <a:endParaRPr lang="en-CA" sz="3600" dirty="0"/>
          </a:p>
          <a:p>
            <a:pPr algn="ctr"/>
            <a:r>
              <a:rPr lang="en-CA" sz="1200" dirty="0"/>
              <a:t>ccli 132991</a:t>
            </a:r>
          </a:p>
        </p:txBody>
      </p:sp>
    </p:spTree>
    <p:extLst>
      <p:ext uri="{BB962C8B-B14F-4D97-AF65-F5344CB8AC3E}">
        <p14:creationId xmlns:p14="http://schemas.microsoft.com/office/powerpoint/2010/main" val="1607375794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28405" y="131763"/>
            <a:ext cx="9720262" cy="742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dirty="0" smtClean="0"/>
              <a:t>More about Jesus in His word,</a:t>
            </a:r>
          </a:p>
          <a:p>
            <a:pPr algn="ctr"/>
            <a:r>
              <a:rPr lang="en-CA" sz="3600" dirty="0" smtClean="0"/>
              <a:t>Holding communion with my Lord,</a:t>
            </a:r>
          </a:p>
          <a:p>
            <a:pPr algn="ctr"/>
            <a:r>
              <a:rPr lang="en-CA" sz="3600" dirty="0" smtClean="0"/>
              <a:t>Hearing his voice in every line,</a:t>
            </a:r>
          </a:p>
          <a:p>
            <a:pPr algn="ctr"/>
            <a:r>
              <a:rPr lang="en-CA" sz="3600" dirty="0" smtClean="0"/>
              <a:t>Making each faithful saying mine.</a:t>
            </a:r>
          </a:p>
          <a:p>
            <a:pPr algn="ctr"/>
            <a:endParaRPr lang="en-CA" sz="3600" dirty="0"/>
          </a:p>
          <a:p>
            <a:pPr algn="ctr"/>
            <a:r>
              <a:rPr lang="en-CA" sz="3600" dirty="0" smtClean="0"/>
              <a:t>More, more about Jesus,</a:t>
            </a:r>
          </a:p>
          <a:p>
            <a:pPr algn="ctr"/>
            <a:r>
              <a:rPr lang="en-CA" sz="3600" dirty="0" smtClean="0"/>
              <a:t>More, more about Jesus,</a:t>
            </a:r>
          </a:p>
          <a:p>
            <a:pPr algn="ctr"/>
            <a:r>
              <a:rPr lang="en-CA" sz="3600" dirty="0" smtClean="0"/>
              <a:t>More of his saving fullness see,</a:t>
            </a:r>
          </a:p>
          <a:p>
            <a:pPr algn="ctr"/>
            <a:r>
              <a:rPr lang="en-CA" sz="3600" dirty="0" smtClean="0"/>
              <a:t>More of his love that died for me.</a:t>
            </a:r>
          </a:p>
          <a:p>
            <a:pPr algn="ctr"/>
            <a:endParaRPr lang="en-CA" sz="3600" dirty="0"/>
          </a:p>
          <a:p>
            <a:pPr algn="ctr"/>
            <a:endParaRPr lang="en-CA" sz="3600" dirty="0"/>
          </a:p>
          <a:p>
            <a:pPr algn="ctr"/>
            <a:r>
              <a:rPr lang="en-CA" sz="3600" dirty="0" smtClean="0"/>
              <a:t>3/4</a:t>
            </a:r>
            <a:endParaRPr lang="en-CA" sz="3600" dirty="0"/>
          </a:p>
          <a:p>
            <a:pPr algn="ctr"/>
            <a:r>
              <a:rPr lang="en-CA" sz="1200" dirty="0"/>
              <a:t>ccli 132991</a:t>
            </a:r>
          </a:p>
        </p:txBody>
      </p:sp>
    </p:spTree>
    <p:extLst>
      <p:ext uri="{BB962C8B-B14F-4D97-AF65-F5344CB8AC3E}">
        <p14:creationId xmlns:p14="http://schemas.microsoft.com/office/powerpoint/2010/main" val="1975158099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42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dirty="0" smtClean="0"/>
              <a:t>More about Jesus on His throne,</a:t>
            </a:r>
          </a:p>
          <a:p>
            <a:pPr algn="ctr"/>
            <a:r>
              <a:rPr lang="en-CA" sz="3600" dirty="0" smtClean="0"/>
              <a:t>Riches in glory all His own,</a:t>
            </a:r>
          </a:p>
          <a:p>
            <a:pPr algn="ctr"/>
            <a:r>
              <a:rPr lang="en-CA" sz="3600" dirty="0" smtClean="0"/>
              <a:t>More of His kingdom’s sure increase,</a:t>
            </a:r>
          </a:p>
          <a:p>
            <a:pPr algn="ctr"/>
            <a:r>
              <a:rPr lang="en-CA" sz="3600" dirty="0" smtClean="0"/>
              <a:t>More of His coming, Prince </a:t>
            </a:r>
            <a:r>
              <a:rPr lang="en-CA" sz="3600" smtClean="0"/>
              <a:t>of Peace.</a:t>
            </a:r>
            <a:endParaRPr lang="en-CA" sz="3600" dirty="0" smtClean="0"/>
          </a:p>
          <a:p>
            <a:pPr algn="ctr"/>
            <a:endParaRPr lang="en-CA" sz="3600" dirty="0"/>
          </a:p>
          <a:p>
            <a:pPr algn="ctr"/>
            <a:r>
              <a:rPr lang="en-CA" sz="3600" dirty="0" smtClean="0"/>
              <a:t>More, more about Jesus,</a:t>
            </a:r>
          </a:p>
          <a:p>
            <a:pPr algn="ctr"/>
            <a:r>
              <a:rPr lang="en-CA" sz="3600" dirty="0" smtClean="0"/>
              <a:t>More, more about Jesus,</a:t>
            </a:r>
          </a:p>
          <a:p>
            <a:pPr algn="ctr"/>
            <a:r>
              <a:rPr lang="en-CA" sz="3600" dirty="0" smtClean="0"/>
              <a:t>More of his saving fullness see,</a:t>
            </a:r>
          </a:p>
          <a:p>
            <a:pPr algn="ctr"/>
            <a:r>
              <a:rPr lang="en-CA" sz="3600" dirty="0" smtClean="0"/>
              <a:t>More of his love that died for me.</a:t>
            </a:r>
          </a:p>
          <a:p>
            <a:pPr algn="ctr"/>
            <a:endParaRPr lang="en-CA" sz="3600" dirty="0"/>
          </a:p>
          <a:p>
            <a:pPr algn="ctr"/>
            <a:endParaRPr lang="en-CA" sz="3600" dirty="0"/>
          </a:p>
          <a:p>
            <a:pPr algn="ctr"/>
            <a:r>
              <a:rPr lang="en-CA" sz="3600" dirty="0" smtClean="0"/>
              <a:t>4/4</a:t>
            </a:r>
            <a:endParaRPr lang="en-CA" sz="3600" dirty="0"/>
          </a:p>
          <a:p>
            <a:pPr algn="ctr"/>
            <a:r>
              <a:rPr lang="en-CA" sz="1200" dirty="0"/>
              <a:t>ccli 132991</a:t>
            </a:r>
          </a:p>
        </p:txBody>
      </p:sp>
    </p:spTree>
    <p:extLst>
      <p:ext uri="{BB962C8B-B14F-4D97-AF65-F5344CB8AC3E}">
        <p14:creationId xmlns:p14="http://schemas.microsoft.com/office/powerpoint/2010/main" val="746754561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248</Words>
  <Application>Microsoft Office PowerPoint</Application>
  <PresentationFormat>Custom</PresentationFormat>
  <Paragraphs>57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9</cp:revision>
  <cp:lastPrinted>1601-01-01T00:00:00Z</cp:lastPrinted>
  <dcterms:created xsi:type="dcterms:W3CDTF">2008-04-26T18:24:32Z</dcterms:created>
  <dcterms:modified xsi:type="dcterms:W3CDTF">2013-11-16T21:34:59Z</dcterms:modified>
</cp:coreProperties>
</file>