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E1A2E58-EE87-8341-801F-C31471D753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27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A764FF-D133-3C48-B65A-BC53E7517597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CEC7C1-AB6C-254A-BD5E-112748F5B19E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D78A05-DF7B-664E-A70D-70C12719C6B2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665145-95AE-4749-9B46-95704E19B4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47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BB464D-6E6B-CF4A-A12B-A5C4076259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81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96C248-04AA-F246-B9C4-175131FA86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019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9AA4D3F-F8DA-8B4F-9FED-8DB87C8DB8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115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DDA150-E0C4-D742-93E0-F1202D10A66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56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640CE3-0D4B-914A-928B-FE562B53DE7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820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AAFFDF-BB02-564D-A88B-4F20CE5B2E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236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F23A04-1FB6-A84B-B88C-F6B66BD669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921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95AC6B-0400-DC48-B02B-D7213707D3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882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059825-A70C-3547-B220-9122E46970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08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9DE767-C321-2248-9745-A572391F82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183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C5F1CA-0275-104F-8B19-74142578C8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11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2C6E899-CFCF-B049-8B3F-A08F827A7BF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 My God and I</a:t>
            </a:r>
          </a:p>
          <a:p>
            <a:pPr algn="ctr"/>
            <a:r>
              <a:rPr lang="en-CA" sz="3600"/>
              <a:t> My God and I go in the field together;</a:t>
            </a:r>
          </a:p>
          <a:p>
            <a:pPr algn="ctr"/>
            <a:r>
              <a:rPr lang="en-CA" sz="3600"/>
              <a:t>We walk and talk </a:t>
            </a:r>
          </a:p>
          <a:p>
            <a:pPr algn="ctr"/>
            <a:r>
              <a:rPr lang="en-CA" sz="3600"/>
              <a:t>as good friends should and do;</a:t>
            </a:r>
          </a:p>
          <a:p>
            <a:pPr algn="ctr"/>
            <a:r>
              <a:rPr lang="en-CA" sz="3600"/>
              <a:t>We clasp our hands, </a:t>
            </a:r>
          </a:p>
          <a:p>
            <a:pPr algn="ctr"/>
            <a:r>
              <a:rPr lang="en-CA" sz="3600"/>
              <a:t>our voices ring with laughter;</a:t>
            </a:r>
          </a:p>
          <a:p>
            <a:pPr algn="ctr"/>
            <a:r>
              <a:rPr lang="en-CA" sz="3600"/>
              <a:t>My God and I walk through the meadow's hue.</a:t>
            </a:r>
          </a:p>
          <a:p>
            <a:pPr algn="ctr"/>
            <a:r>
              <a:rPr lang="en-CA" sz="3600"/>
              <a:t>We clasp our hands, </a:t>
            </a:r>
          </a:p>
          <a:p>
            <a:pPr algn="ctr"/>
            <a:r>
              <a:rPr lang="en-CA" sz="3600"/>
              <a:t>our voices ring with laughter;</a:t>
            </a:r>
          </a:p>
          <a:p>
            <a:pPr algn="ctr"/>
            <a:r>
              <a:rPr lang="en-CA" sz="3600"/>
              <a:t>My God and I walk through the meadow's hue.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He tells me of the years that went before me</a:t>
            </a:r>
          </a:p>
          <a:p>
            <a:pPr algn="ctr"/>
            <a:r>
              <a:rPr lang="en-CA" sz="3600"/>
              <a:t>When heavenly plans were made for me to be;</a:t>
            </a:r>
          </a:p>
          <a:p>
            <a:pPr algn="ctr"/>
            <a:r>
              <a:rPr lang="en-CA" sz="3600"/>
              <a:t>When all was but a dream of dim reflection;</a:t>
            </a:r>
          </a:p>
          <a:p>
            <a:pPr algn="ctr"/>
            <a:r>
              <a:rPr lang="en-CA" sz="3600"/>
              <a:t>To come to life, earth's verdant glory see.</a:t>
            </a:r>
          </a:p>
          <a:p>
            <a:pPr algn="ctr"/>
            <a:r>
              <a:rPr lang="en-CA" sz="3600"/>
              <a:t>When all was but a dream of dim reflection;</a:t>
            </a:r>
          </a:p>
          <a:p>
            <a:pPr algn="ctr"/>
            <a:r>
              <a:rPr lang="en-CA" sz="3600"/>
              <a:t>To come to life, earth's verdant glory see.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My God and I will go for aye together,</a:t>
            </a:r>
          </a:p>
          <a:p>
            <a:pPr algn="ctr"/>
            <a:r>
              <a:rPr lang="en-CA" sz="3600"/>
              <a:t>We'll walk and talk just as good friends do;</a:t>
            </a:r>
          </a:p>
          <a:p>
            <a:pPr algn="ctr"/>
            <a:r>
              <a:rPr lang="en-CA" sz="3600"/>
              <a:t>This earth will pass, </a:t>
            </a:r>
          </a:p>
          <a:p>
            <a:pPr algn="ctr"/>
            <a:r>
              <a:rPr lang="en-CA" sz="3600"/>
              <a:t>and with it common trifles,</a:t>
            </a:r>
          </a:p>
          <a:p>
            <a:pPr algn="ctr"/>
            <a:r>
              <a:rPr lang="en-CA" sz="3600"/>
              <a:t>But God and I will go unendingly.</a:t>
            </a:r>
          </a:p>
          <a:p>
            <a:pPr algn="ctr"/>
            <a:r>
              <a:rPr lang="en-CA" sz="3600"/>
              <a:t>This earth will pass, </a:t>
            </a:r>
          </a:p>
          <a:p>
            <a:pPr algn="ctr"/>
            <a:r>
              <a:rPr lang="en-CA" sz="3600"/>
              <a:t>and with it common trifles,</a:t>
            </a:r>
          </a:p>
          <a:p>
            <a:pPr algn="ctr"/>
            <a:r>
              <a:rPr lang="en-CA" sz="3600"/>
              <a:t>But God and I will go unendingly.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201</Words>
  <Application>Microsoft Macintosh PowerPoint</Application>
  <PresentationFormat>Custom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2008-04-26T00:41:02Z</dcterms:created>
  <dcterms:modified xsi:type="dcterms:W3CDTF">2014-10-15T19:24:52Z</dcterms:modified>
</cp:coreProperties>
</file>