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3CAF0DD-CAF2-465A-A6DA-9FC6328E2C9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88907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AA4963-8783-4E50-89E2-1B4CCFC6F146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00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BECE09-7851-404D-836E-F17C72E5D1CB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81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46BDAF-EC9D-4D48-8218-B0AFA770C62E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134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81F53B-4AEF-4E1F-AF3E-9346FDC7CDC1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47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612750-45B0-4A80-A27C-76B7E542A58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4780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0BB728-FA6E-49F2-A409-D5F0A42350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1179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90C851-9D36-4BF7-88C2-C0011D8B5F0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998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0088B56-8A66-4AAF-9390-ECBCD6458E9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2770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D1CB53-78C4-48D9-8296-81231E9B8F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9807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6F0481-F6AC-46D8-8010-9BD5627D012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171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769143-A2FF-46F2-8809-1CC41390B9D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9706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C67A48-A6BB-40C0-A199-5FDF8B4D47F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529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C22F5B-93C9-44AD-ACF3-DCB2F23AB53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7431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CAC99B-D52A-4EB2-92E3-29271CB18DD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6891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AEA3BE-BB13-451A-9DC6-B94A6709FF7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4528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E10A39-544B-426D-8DE0-164F31AC97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7023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3C29E99-50CF-4640-BEF4-696C642629AA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61925"/>
            <a:ext cx="9720262" cy="715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/>
              <a:t>My Hope is built on nothing less</a:t>
            </a:r>
          </a:p>
          <a:p>
            <a:pPr algn="ctr"/>
            <a:r>
              <a:rPr lang="en-CA" altLang="en-US" sz="3200"/>
              <a:t>My hope is built on nothing less</a:t>
            </a:r>
          </a:p>
          <a:p>
            <a:pPr algn="ctr"/>
            <a:r>
              <a:rPr lang="en-CA" altLang="en-US" sz="3200"/>
              <a:t>Than Jesus Christ, my righteousness;</a:t>
            </a:r>
          </a:p>
          <a:p>
            <a:pPr algn="ctr"/>
            <a:r>
              <a:rPr lang="en-CA" altLang="en-US" sz="3200"/>
              <a:t>I dare not trust the sweetest frame,</a:t>
            </a:r>
          </a:p>
          <a:p>
            <a:pPr algn="ctr"/>
            <a:r>
              <a:rPr lang="en-CA" altLang="en-US" sz="3200"/>
              <a:t>But wholly lean on Jesus' name.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   On Christ, the solid Rock, I stand;</a:t>
            </a:r>
          </a:p>
          <a:p>
            <a:pPr algn="ctr"/>
            <a:r>
              <a:rPr lang="en-CA" altLang="en-US" sz="3200"/>
              <a:t>All other ground is sinking sand,</a:t>
            </a:r>
          </a:p>
          <a:p>
            <a:pPr algn="ctr"/>
            <a:r>
              <a:rPr lang="en-CA" altLang="en-US" sz="3200"/>
              <a:t>All other ground is sinking sand.</a:t>
            </a:r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r>
              <a:rPr lang="en-CA" altLang="en-US" sz="3600"/>
              <a:t>1/4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61925"/>
            <a:ext cx="9720262" cy="715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/>
              <a:t>When darkness veils His lovely face,</a:t>
            </a:r>
          </a:p>
          <a:p>
            <a:pPr algn="ctr"/>
            <a:r>
              <a:rPr lang="en-CA" altLang="en-US" sz="3200"/>
              <a:t>I rest on His unchanging grace;</a:t>
            </a:r>
          </a:p>
          <a:p>
            <a:pPr algn="ctr"/>
            <a:r>
              <a:rPr lang="en-CA" altLang="en-US" sz="3200"/>
              <a:t>In every high and stormy gale,</a:t>
            </a:r>
          </a:p>
          <a:p>
            <a:pPr algn="ctr"/>
            <a:r>
              <a:rPr lang="en-CA" altLang="en-US" sz="3200"/>
              <a:t>My anchor holds within the veil.</a:t>
            </a:r>
          </a:p>
          <a:p>
            <a:pPr algn="ctr"/>
            <a:endParaRPr lang="en-CA" altLang="en-US" sz="3200" u="sng"/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   On Christ, the solid Rock, I stand;</a:t>
            </a:r>
          </a:p>
          <a:p>
            <a:pPr algn="ctr"/>
            <a:r>
              <a:rPr lang="en-CA" altLang="en-US" sz="3200"/>
              <a:t>All other ground is sinking sand,</a:t>
            </a:r>
          </a:p>
          <a:p>
            <a:pPr algn="ctr"/>
            <a:r>
              <a:rPr lang="en-CA" altLang="en-US" sz="3200"/>
              <a:t>All other ground is sinking sand.</a:t>
            </a:r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r>
              <a:rPr lang="en-CA" altLang="en-US" sz="3600"/>
              <a:t>2/4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61925"/>
            <a:ext cx="9720262" cy="670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/>
              <a:t>His oath, His covenant, His blood,</a:t>
            </a:r>
          </a:p>
          <a:p>
            <a:pPr algn="ctr"/>
            <a:r>
              <a:rPr lang="en-CA" altLang="en-US" sz="3200"/>
              <a:t>Support me in the whelming flood;</a:t>
            </a:r>
          </a:p>
          <a:p>
            <a:pPr algn="ctr"/>
            <a:r>
              <a:rPr lang="en-CA" altLang="en-US" sz="3200"/>
              <a:t>When all around my soul gives way,</a:t>
            </a:r>
          </a:p>
          <a:p>
            <a:pPr algn="ctr"/>
            <a:r>
              <a:rPr lang="en-CA" altLang="en-US" sz="3200"/>
              <a:t>He then is all my hope and stay.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   On Christ, the solid Rock, I stand;</a:t>
            </a:r>
          </a:p>
          <a:p>
            <a:pPr algn="ctr"/>
            <a:r>
              <a:rPr lang="en-CA" altLang="en-US" sz="3200"/>
              <a:t>All other ground is sinking sand,</a:t>
            </a:r>
          </a:p>
          <a:p>
            <a:pPr algn="ctr"/>
            <a:r>
              <a:rPr lang="en-CA" altLang="en-US" sz="3200"/>
              <a:t>All other ground is sinking sand.</a:t>
            </a:r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r>
              <a:rPr lang="en-CA" altLang="en-US" sz="3600"/>
              <a:t>3/4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61925"/>
            <a:ext cx="9720262" cy="715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/>
              <a:t>When He shall come with trumpet sound,</a:t>
            </a:r>
          </a:p>
          <a:p>
            <a:pPr algn="ctr"/>
            <a:r>
              <a:rPr lang="en-CA" altLang="en-US" sz="3200"/>
              <a:t>Oh, may I then in Him be found;</a:t>
            </a:r>
          </a:p>
          <a:p>
            <a:pPr algn="ctr"/>
            <a:r>
              <a:rPr lang="en-CA" altLang="en-US" sz="3200"/>
              <a:t>In Him, my righteousness, alone,</a:t>
            </a:r>
          </a:p>
          <a:p>
            <a:pPr algn="ctr"/>
            <a:r>
              <a:rPr lang="en-CA" altLang="en-US" sz="3200"/>
              <a:t>Faultless to stand before the throne.</a:t>
            </a:r>
          </a:p>
          <a:p>
            <a:pPr algn="ctr"/>
            <a:endParaRPr lang="en-CA" altLang="en-US" sz="3200" u="sng"/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   On Christ, the solid Rock, I stand;</a:t>
            </a:r>
          </a:p>
          <a:p>
            <a:pPr algn="ctr"/>
            <a:r>
              <a:rPr lang="en-CA" altLang="en-US" sz="3200"/>
              <a:t>All other ground is sinking sand,</a:t>
            </a:r>
          </a:p>
          <a:p>
            <a:pPr algn="ctr"/>
            <a:r>
              <a:rPr lang="en-CA" altLang="en-US" sz="3200"/>
              <a:t>All other ground is sinking sand.</a:t>
            </a:r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r>
              <a:rPr lang="en-CA" altLang="en-US" sz="3600"/>
              <a:t>4/4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247</Words>
  <Application>Microsoft Office PowerPoint</Application>
  <PresentationFormat>Custom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2008-04-25T18:39:53Z</dcterms:created>
  <dcterms:modified xsi:type="dcterms:W3CDTF">2014-09-07T00:16:06Z</dcterms:modified>
</cp:coreProperties>
</file>