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77450" cy="7562850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91F79E8-5245-4AE2-BE7B-4D9B326C412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216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8354A6-8DB5-40CB-B5F9-9B1437C9CA6D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2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B2386B-4373-45D7-9313-1122613CFD40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02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8250"/>
            <a:ext cx="7558088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1925"/>
            <a:ext cx="7558088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1DCB2E-09F9-450E-99A7-937F1D65058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0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17881C-5D64-424A-A299-F6E6288E443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003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7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7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BC81E4-1E5C-4EE4-A94D-64BD6474386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583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97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6463" y="6889750"/>
            <a:ext cx="3192462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4713" y="68897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6AD1ADA-C176-4D26-97B8-5CDE7E59AC8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016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30EF5A-B775-4492-B4FF-374F0077939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095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5950"/>
            <a:ext cx="8691562" cy="31448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60950"/>
            <a:ext cx="8691562" cy="16541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DAB3A1-8503-47A9-AC42-50A79CBEE20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641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70063"/>
            <a:ext cx="4457700" cy="4989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70063"/>
            <a:ext cx="4457700" cy="4989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A99A04-2008-46DF-904A-1F52A89FA4A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41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1562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4200"/>
            <a:ext cx="426402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2250"/>
            <a:ext cx="4264025" cy="406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2225" y="1854200"/>
            <a:ext cx="428307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225" y="2762250"/>
            <a:ext cx="4283075" cy="406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D640B3-9157-4850-AF01-85638BCCF7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401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E4C9C4-7F66-42DA-B1A5-829499BBF1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124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464DC5-A70A-4533-A93E-16DD98A9F2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492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4825"/>
            <a:ext cx="3251200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4663" y="1089025"/>
            <a:ext cx="5100637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04F82F-838A-49B2-8E69-601C9C77CD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237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4825"/>
            <a:ext cx="3251200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4663" y="1089025"/>
            <a:ext cx="5100637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3F0D1A-2BC9-4F08-BE9E-E240B689350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8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70063"/>
            <a:ext cx="9067800" cy="498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975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6463" y="6889750"/>
            <a:ext cx="3192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4713" y="688975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5959249-DD57-4747-B7BD-3C6E034B358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360363"/>
            <a:ext cx="10077450" cy="691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My Jesus I love Thee</a:t>
            </a:r>
          </a:p>
          <a:p>
            <a:pPr algn="ctr"/>
            <a:r>
              <a:rPr lang="en-CA" sz="3600"/>
              <a:t>My Jesus, I love Thee, I know Thou art mine;</a:t>
            </a:r>
          </a:p>
          <a:p>
            <a:pPr algn="ctr"/>
            <a:r>
              <a:rPr lang="en-CA" sz="3600"/>
              <a:t>      For Thee all the follies of sin I resign;</a:t>
            </a:r>
          </a:p>
          <a:p>
            <a:pPr algn="ctr"/>
            <a:r>
              <a:rPr lang="en-CA" sz="3600"/>
              <a:t>      My gracious Redeemer, my Savior art Thou;</a:t>
            </a:r>
          </a:p>
          <a:p>
            <a:pPr algn="ctr"/>
            <a:r>
              <a:rPr lang="en-CA" sz="3600"/>
              <a:t>      If ever I loved Thee, my Jesus, ’tis now.</a:t>
            </a:r>
          </a:p>
          <a:p>
            <a:pPr algn="ctr"/>
            <a:r>
              <a:rPr lang="en-CA" sz="3600"/>
              <a:t> </a:t>
            </a:r>
          </a:p>
          <a:p>
            <a:pPr algn="ctr"/>
            <a:r>
              <a:rPr lang="en-CA" sz="3600"/>
              <a:t>I love Thee because Thou hast first loved me,</a:t>
            </a:r>
          </a:p>
          <a:p>
            <a:pPr algn="ctr"/>
            <a:r>
              <a:rPr lang="en-CA" sz="3600"/>
              <a:t>  And purchased my paradon on Calvary’s tree;</a:t>
            </a:r>
          </a:p>
          <a:p>
            <a:pPr algn="ctr"/>
            <a:r>
              <a:rPr lang="en-CA" sz="3600"/>
              <a:t> I love Thee for wearing the thorns on Thy brow;</a:t>
            </a:r>
          </a:p>
          <a:p>
            <a:pPr algn="ctr"/>
            <a:r>
              <a:rPr lang="en-CA" sz="3600"/>
              <a:t>      If ever I loved Thee, my Jesus, ’tis now.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 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38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I’ll love Thee in life, I will love Thee in death,</a:t>
            </a:r>
          </a:p>
          <a:p>
            <a:pPr algn="ctr"/>
            <a:r>
              <a:rPr lang="en-CA" sz="3600"/>
              <a:t>And praise Thee as long as Thou lendest me breath;</a:t>
            </a:r>
          </a:p>
          <a:p>
            <a:pPr algn="ctr"/>
            <a:r>
              <a:rPr lang="en-CA" sz="3600"/>
              <a:t>And say when the death dew lies cold on my brow,</a:t>
            </a:r>
          </a:p>
          <a:p>
            <a:pPr algn="ctr"/>
            <a:r>
              <a:rPr lang="en-CA" sz="3600"/>
              <a:t>      If ever I loved Thee, my Jesus, ’tis now.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   In mansions of glory and endless delight,</a:t>
            </a:r>
          </a:p>
          <a:p>
            <a:pPr algn="ctr"/>
            <a:r>
              <a:rPr lang="en-CA" sz="3600"/>
              <a:t>      I’ll ever adore Thee in heaven so bright;</a:t>
            </a:r>
          </a:p>
          <a:p>
            <a:pPr algn="ctr"/>
            <a:r>
              <a:rPr lang="en-CA" sz="3600"/>
              <a:t>      I’ll sing with the glittering crown on my brow,</a:t>
            </a:r>
          </a:p>
          <a:p>
            <a:pPr algn="ctr"/>
            <a:r>
              <a:rPr lang="en-CA" sz="3600"/>
              <a:t>      If ever I loved Thee, my Jesus, ’tis now.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 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199</Words>
  <Application>Microsoft Office PowerPoint</Application>
  <PresentationFormat>Custom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2008-04-26T00:41:02Z</dcterms:created>
  <dcterms:modified xsi:type="dcterms:W3CDTF">2014-03-16T15:41:21Z</dcterms:modified>
</cp:coreProperties>
</file>