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E26E6A0-1719-BE42-BA8C-0BC593B274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78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BFA9F9-8B47-3442-AC8E-F45DC5A3DEBE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58111B-6FE8-2E4B-B7F9-75D1FF9A026E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4ADC1E-CDB2-F045-BCF2-E0B45C6138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93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F65692-5FBB-B94B-8C7C-DEEDB35F0E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07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C63B23-3EAD-7941-8C02-B936C11FFA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612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A7A4157-EA93-164A-83D2-3D2F1C5035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772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ACDED5-DD3A-A044-ACDF-E2F3DD5971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35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F0541D-C5ED-5241-97BF-11B173BF40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513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36693B-20DD-8946-9E89-D9E58E0F95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731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29E5E3-A0A3-3F4F-A28A-3CFC916F50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97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967AB3-47F1-A043-B227-B950097A20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572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A18E05-802D-E540-A7A6-98B6FD42972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63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9EEA56-97B8-E347-ACA3-361A1E33E6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17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891B6F-7BA4-9649-9147-F212411907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847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0A95538-A388-0B43-9AC2-7FD651C1946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My Redeemer Lives</a:t>
            </a:r>
          </a:p>
          <a:p>
            <a:pPr algn="ctr"/>
            <a:r>
              <a:rPr lang="en-CA" sz="3600"/>
              <a:t>I know he rescued my soul</a:t>
            </a:r>
          </a:p>
          <a:p>
            <a:pPr algn="ctr"/>
            <a:r>
              <a:rPr lang="en-CA" sz="3600"/>
              <a:t>His blood has covered my sins</a:t>
            </a:r>
          </a:p>
          <a:p>
            <a:pPr algn="ctr"/>
            <a:r>
              <a:rPr lang="en-CA" sz="3600"/>
              <a:t>I believe, I believe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My shame he's taken away</a:t>
            </a:r>
          </a:p>
          <a:p>
            <a:pPr algn="ctr"/>
            <a:r>
              <a:rPr lang="en-CA" sz="3600"/>
              <a:t>My pain is healed in his name</a:t>
            </a:r>
          </a:p>
          <a:p>
            <a:pPr algn="ctr"/>
            <a:r>
              <a:rPr lang="en-CA" sz="3600"/>
              <a:t>I believe, I believe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I'll raise a banner (oh..hoh) cause my Lord</a:t>
            </a:r>
          </a:p>
          <a:p>
            <a:pPr algn="ctr"/>
            <a:r>
              <a:rPr lang="en-CA" sz="3600"/>
              <a:t>Has conquered the grave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My redeemer lives, my redeemer lives (2x)</a:t>
            </a:r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74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You lift my burden, I rise with you</a:t>
            </a:r>
          </a:p>
          <a:p>
            <a:pPr algn="ctr"/>
            <a:r>
              <a:rPr lang="en-CA" sz="3600"/>
              <a:t>I'm dancing on this mountain top</a:t>
            </a:r>
          </a:p>
          <a:p>
            <a:pPr algn="ctr"/>
            <a:r>
              <a:rPr lang="en-CA" sz="3600"/>
              <a:t>To see your kingdom come.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My redeemer lives, my redeemer lives (2x)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105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2014-10-15T19:24:45Z</dcterms:modified>
</cp:coreProperties>
</file>