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545C556-440A-4340-AA34-431EEC1485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189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0EABE0-73D3-684A-9C94-8E4833F390D6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27FEC6-F2BC-B740-A8E9-CFBDE54C3C49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1ADEFD-C19E-8948-B7A0-037EA399F9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59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B7FB67-A4A7-D549-93BD-F9504CB98B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19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57304F-29AB-B74B-A65A-A8CEE0CD83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815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F36118F-182F-8549-9CF4-AEF514C61E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49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BEBFAC-3D26-F448-9DFD-31D9F0999CA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47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8D7D48-9F49-D048-ABF6-BF814F9623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163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DA673E-9D34-394B-8D3F-1A126AC4DB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39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2A6B1B-E2E3-8944-BB41-8739EFF714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3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52484B-941F-F448-908A-D7208AF926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334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D7BAC1-2C80-1744-A725-5C6C674937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642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C17BFF-0B65-454C-86BD-F46E69851D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2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8E8D59-1748-2F4C-B695-E03704EDCC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33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8D00B12-2379-CB46-97D1-6877CD9D21D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Not be shaken</a:t>
            </a:r>
          </a:p>
          <a:p>
            <a:pPr algn="ctr"/>
            <a:r>
              <a:rPr lang="en-CA" sz="3600"/>
              <a:t>I will declare my choice to the nations</a:t>
            </a:r>
          </a:p>
          <a:p>
            <a:pPr algn="ctr"/>
            <a:r>
              <a:rPr lang="en-CA" sz="3600"/>
              <a:t>I will shout for joy to the congregation</a:t>
            </a:r>
          </a:p>
          <a:p>
            <a:pPr algn="ctr"/>
            <a:r>
              <a:rPr lang="en-CA" sz="3600"/>
              <a:t>I will worship God, worship God</a:t>
            </a:r>
          </a:p>
          <a:p>
            <a:pPr algn="ctr"/>
            <a:r>
              <a:rPr lang="en-CA" sz="3600"/>
              <a:t>All my days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Those who love the Lord are satisfied</a:t>
            </a:r>
          </a:p>
          <a:p>
            <a:pPr algn="ctr"/>
            <a:r>
              <a:rPr lang="en-CA" sz="3600"/>
              <a:t>Those who trust in him are justified</a:t>
            </a:r>
          </a:p>
          <a:p>
            <a:pPr algn="ctr"/>
            <a:r>
              <a:rPr lang="en-CA" sz="3600"/>
              <a:t>I will serve my God, serve my God</a:t>
            </a:r>
          </a:p>
          <a:p>
            <a:pPr algn="ctr"/>
            <a:r>
              <a:rPr lang="en-CA" sz="3600"/>
              <a:t>All my days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74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Ladies- When the nations crumble</a:t>
            </a:r>
          </a:p>
          <a:p>
            <a:pPr algn="ctr"/>
            <a:r>
              <a:rPr lang="en-CA" sz="3600"/>
              <a:t>Men- The word of the Lord will stay</a:t>
            </a:r>
          </a:p>
          <a:p>
            <a:pPr algn="ctr"/>
            <a:r>
              <a:rPr lang="en-CA" sz="3600"/>
              <a:t>Ladies- Kings may rise and fall</a:t>
            </a:r>
          </a:p>
          <a:p>
            <a:pPr algn="ctr"/>
            <a:r>
              <a:rPr lang="en-CA" sz="3600"/>
              <a:t>Men- His love will endure</a:t>
            </a:r>
          </a:p>
          <a:p>
            <a:pPr algn="ctr"/>
            <a:r>
              <a:rPr lang="en-CA" sz="3600"/>
              <a:t>Ladies- Though the strong may stumble</a:t>
            </a:r>
          </a:p>
          <a:p>
            <a:pPr algn="ctr"/>
            <a:r>
              <a:rPr lang="en-CA" sz="3600"/>
              <a:t>Men- The joy of the Lord is strength</a:t>
            </a:r>
          </a:p>
          <a:p>
            <a:pPr algn="ctr"/>
            <a:r>
              <a:rPr lang="en-CA" sz="3600"/>
              <a:t>All- To my soul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 will not be shaken</a:t>
            </a:r>
          </a:p>
          <a:p>
            <a:pPr algn="ctr"/>
            <a:r>
              <a:rPr lang="en-CA" sz="3600"/>
              <a:t>I will not be moved</a:t>
            </a:r>
          </a:p>
          <a:p>
            <a:pPr algn="ctr"/>
            <a:r>
              <a:rPr lang="en-CA" sz="3600"/>
              <a:t>I will not be shaken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129</Words>
  <Application>Microsoft Macintosh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2008-04-26T18:24:32Z</dcterms:created>
  <dcterms:modified xsi:type="dcterms:W3CDTF">2014-10-15T19:24:04Z</dcterms:modified>
</cp:coreProperties>
</file>