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DB35391-D53A-4DB7-BB15-2BE44FF9E1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962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B7811D-BF4E-4A64-A99E-7E765B0CB44A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6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0EBCC3-F1B3-4643-8AA5-262BAE06320C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9EBFD0-1494-4911-AF72-8889200E7C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60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F24F0-7BDF-4C53-8232-9EF057A3D0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8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B81E7B-E103-4D22-BF22-3B74DD9ABE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281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EF253A4-CDAF-4EB3-8AC3-8CCD905763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94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302129-D9F6-40E3-A4E8-D0F4E2E9AF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77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245C10-05C8-47B2-8BFF-F51C86C9B1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77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BF9B87-18F4-4477-AF42-D02A27BE8F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056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A149F1-8A32-4B31-BA4F-CE37E960AE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034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F70E0A-FB56-46C8-8B8C-835CD4A809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0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2CF010-000E-464D-970A-5F7DDAA7A7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27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4DD12E-AF6B-446B-A0F4-9AA9A3D266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739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91391C-ACE5-4CEF-B4F0-CB5FAFFFA2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75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E4BB8B7-93D6-42DE-BBBF-77E1BD9C4B0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O Come All Ye Faithful</a:t>
            </a:r>
          </a:p>
          <a:p>
            <a:pPr algn="ctr"/>
            <a:r>
              <a:rPr lang="en-CA" sz="3600"/>
              <a:t>O Come All Ye Faithful</a:t>
            </a:r>
          </a:p>
          <a:p>
            <a:pPr algn="ctr"/>
            <a:r>
              <a:rPr lang="en-CA" sz="3600"/>
              <a:t>Joyful and triumphant,</a:t>
            </a:r>
          </a:p>
          <a:p>
            <a:pPr algn="ctr"/>
            <a:r>
              <a:rPr lang="en-CA" sz="3600"/>
              <a:t>O come ye, O come ye to Bethlehem.</a:t>
            </a:r>
          </a:p>
          <a:p>
            <a:pPr algn="ctr"/>
            <a:r>
              <a:rPr lang="en-CA" sz="3600"/>
              <a:t>Come and behold Him,</a:t>
            </a:r>
          </a:p>
          <a:p>
            <a:pPr algn="ctr"/>
            <a:r>
              <a:rPr lang="en-CA" sz="3600"/>
              <a:t>Born the King of Angels;</a:t>
            </a:r>
          </a:p>
          <a:p>
            <a:pPr algn="ctr"/>
            <a:r>
              <a:rPr lang="en-CA" sz="3600"/>
              <a:t>O come, let us adore Him, </a:t>
            </a:r>
          </a:p>
          <a:p>
            <a:pPr algn="ctr"/>
            <a:r>
              <a:rPr lang="en-CA" sz="3600"/>
              <a:t>O come, let us adore Him,</a:t>
            </a:r>
          </a:p>
          <a:p>
            <a:pPr algn="ctr"/>
            <a:r>
              <a:rPr lang="en-CA" sz="3600"/>
              <a:t>O come, let us adore Him,</a:t>
            </a:r>
          </a:p>
          <a:p>
            <a:pPr algn="ctr"/>
            <a:r>
              <a:rPr lang="en-CA" sz="3600"/>
              <a:t>Christ the Lord.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Sing, choirs of angels,</a:t>
            </a:r>
          </a:p>
          <a:p>
            <a:pPr algn="ctr"/>
            <a:r>
              <a:rPr lang="en-CA" sz="3600"/>
              <a:t>Sing in exultation,</a:t>
            </a:r>
          </a:p>
          <a:p>
            <a:pPr algn="ctr"/>
            <a:r>
              <a:rPr lang="en-CA" sz="3600"/>
              <a:t>O Sing all ye citizens of heav'n above</a:t>
            </a:r>
          </a:p>
          <a:p>
            <a:pPr algn="ctr"/>
            <a:r>
              <a:rPr lang="en-CA" sz="3600"/>
              <a:t>Glory to God all glory in the Highest;</a:t>
            </a:r>
          </a:p>
          <a:p>
            <a:pPr algn="ctr"/>
            <a:r>
              <a:rPr lang="en-CA" sz="3600"/>
              <a:t>O come, let us adore Him,</a:t>
            </a:r>
          </a:p>
          <a:p>
            <a:pPr algn="ctr"/>
            <a:r>
              <a:rPr lang="en-CA" sz="3600"/>
              <a:t>O come, let us adore Him,</a:t>
            </a:r>
          </a:p>
          <a:p>
            <a:pPr algn="ctr"/>
            <a:r>
              <a:rPr lang="en-CA" sz="3600"/>
              <a:t>O come, let us adore Him,</a:t>
            </a:r>
          </a:p>
          <a:p>
            <a:pPr algn="ctr"/>
            <a:r>
              <a:rPr lang="en-CA" sz="3600"/>
              <a:t>Christ the Lord.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126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2008-04-26T18:24:32Z</dcterms:created>
  <dcterms:modified xsi:type="dcterms:W3CDTF">2013-12-01T14:31:32Z</dcterms:modified>
</cp:coreProperties>
</file>