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C35E433-45E0-D741-BEA1-D95D587D5E8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2426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83C7BE-2ED2-1142-A6E4-1ED9F73EB51F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E4A6D0-C4E7-5E49-99BA-4BAB2B62F16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978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B4B2A4-FDCF-4F48-A0C9-4ACA299E325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67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A4F422-7838-EE45-9CFF-DF2BBB66D7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6375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B906266-AB86-724D-A524-B97A83A2057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821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7F8681-C253-9B4C-BDEA-DADFF58F55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365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B27451-82B4-7E42-9DCD-0C55D61A5F8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183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459362-9EB0-6646-BD7D-EE74F13302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353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A579AC-73EC-794B-B5C1-2FD4EC7084D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489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A2F70C-CEB5-6742-98E8-1B865AB4CD9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830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01DF15-2539-AB46-8B1F-EB82FAD4B3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07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7017D9-E64C-664E-9162-233EBCEB22D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969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ADF72D-7551-814A-B016-36C62A59C5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87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5018A7E-DCA1-EB40-9E56-06F9253F6C5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O come let us adore him</a:t>
            </a:r>
          </a:p>
          <a:p>
            <a:pPr algn="ctr"/>
            <a:r>
              <a:rPr lang="en-CA" sz="3600"/>
              <a:t>O come let us adore him (3x)</a:t>
            </a:r>
          </a:p>
          <a:p>
            <a:pPr algn="ctr"/>
            <a:r>
              <a:rPr lang="en-CA" sz="3600"/>
              <a:t>Christ the Lord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For you alone are worthy (3x)</a:t>
            </a:r>
          </a:p>
          <a:p>
            <a:pPr algn="ctr"/>
            <a:r>
              <a:rPr lang="en-CA" sz="3600"/>
              <a:t>Christ the Lord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We'll give you all the glory (3x)</a:t>
            </a:r>
          </a:p>
          <a:p>
            <a:pPr algn="ctr"/>
            <a:r>
              <a:rPr lang="en-CA" sz="3600"/>
              <a:t>Christ the Lord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47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2008-04-28T21:59:15Z</dcterms:created>
  <dcterms:modified xsi:type="dcterms:W3CDTF">2014-10-15T19:26:39Z</dcterms:modified>
</cp:coreProperties>
</file>