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A601E14-C34D-AC4A-A534-5B8CB1C796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3925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E3CC86-69AD-9942-AF02-0FE70ADC10C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BBB092-5291-8E40-B7EE-008E0B8AFE84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8F8855-D275-8D4B-AF16-46E62CA4BE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4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BBDEB9-2819-5940-9C53-0B511139A2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07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2FABB6-47E7-F644-A9F6-958E010ECF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157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9ABA730-25DE-7B41-8BD8-C22F7E907B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82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B9AA80-38F1-4540-BCAA-1796AF3FEA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7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CA8677-4198-F74D-BE8A-C9E3FC98B3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47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16ADAB-144E-484C-94DF-FB3E500FD5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0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185939-3B27-A54C-87F1-2D87D725E9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945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FB5AB4-4BCA-0C4C-BA8C-D03091110F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05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1879E1-4EF2-F743-8EB8-CE469E47A1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97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E60854-7471-7D4B-8430-E4A14CF5EE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69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1FF7E3-3A4C-1D4A-9F8E-AD9F440071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24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C7BBDE50-6E92-3846-B43E-C131EC811A6D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09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O Come, O come Emmanuel</a:t>
            </a:r>
          </a:p>
          <a:p>
            <a:pPr algn="ctr"/>
            <a:r>
              <a:rPr lang="en-CA" sz="3200"/>
              <a:t>O come, O come, Emmanuel</a:t>
            </a:r>
          </a:p>
          <a:p>
            <a:pPr algn="ctr"/>
            <a:r>
              <a:rPr lang="en-CA" sz="3200"/>
              <a:t>And ransom captive Israel</a:t>
            </a:r>
          </a:p>
          <a:p>
            <a:pPr algn="ctr"/>
            <a:r>
              <a:rPr lang="en-CA" sz="3200"/>
              <a:t>That mourns in lonely exile here</a:t>
            </a:r>
          </a:p>
          <a:p>
            <a:pPr algn="ctr"/>
            <a:r>
              <a:rPr lang="en-CA" sz="3200"/>
              <a:t>Until the Son of God appear</a:t>
            </a:r>
          </a:p>
          <a:p>
            <a:pPr algn="ctr"/>
            <a:r>
              <a:rPr lang="en-CA" sz="3200"/>
              <a:t>Rejoice! Rejoice! Emmanuel</a:t>
            </a:r>
          </a:p>
          <a:p>
            <a:pPr algn="ctr"/>
            <a:r>
              <a:rPr lang="en-CA" sz="3200"/>
              <a:t>Shall come to thee, O Israel.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O come thou Wisdom from on high</a:t>
            </a:r>
          </a:p>
          <a:p>
            <a:pPr algn="ctr"/>
            <a:r>
              <a:rPr lang="en-CA" sz="3200"/>
              <a:t>And order all things far and nigh</a:t>
            </a:r>
          </a:p>
          <a:p>
            <a:pPr algn="ctr"/>
            <a:r>
              <a:rPr lang="en-CA" sz="3200"/>
              <a:t>To us the path of knowledge show,</a:t>
            </a:r>
          </a:p>
          <a:p>
            <a:pPr algn="ctr"/>
            <a:r>
              <a:rPr lang="en-CA" sz="3200"/>
              <a:t>And cause us in her ways to go</a:t>
            </a:r>
          </a:p>
          <a:p>
            <a:pPr algn="ctr"/>
            <a:r>
              <a:rPr lang="en-CA" sz="3200"/>
              <a:t>Rejoice! Rejoice! Emmanuel</a:t>
            </a:r>
          </a:p>
          <a:p>
            <a:pPr algn="ctr"/>
            <a:r>
              <a:rPr lang="en-CA" sz="3200"/>
              <a:t>Shall come to thee, O Israel.</a:t>
            </a:r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O come desire of nations</a:t>
            </a:r>
          </a:p>
          <a:p>
            <a:pPr algn="ctr"/>
            <a:r>
              <a:rPr lang="en-CA" sz="3200"/>
              <a:t>Bind all people's in one heart and mind,</a:t>
            </a:r>
          </a:p>
          <a:p>
            <a:pPr algn="ctr"/>
            <a:r>
              <a:rPr lang="en-CA" sz="3200"/>
              <a:t>Bind envy, strife and quarrels cease,</a:t>
            </a:r>
          </a:p>
          <a:p>
            <a:pPr algn="ctr"/>
            <a:r>
              <a:rPr lang="en-CA" sz="3200"/>
              <a:t>Fill all the world with heavenly peace.</a:t>
            </a:r>
          </a:p>
          <a:p>
            <a:pPr algn="ctr"/>
            <a:r>
              <a:rPr lang="en-CA" sz="3200"/>
              <a:t>Rejoice! Rejoice! Emmanuel</a:t>
            </a:r>
          </a:p>
          <a:p>
            <a:pPr algn="ctr"/>
            <a:r>
              <a:rPr lang="en-CA" sz="3200"/>
              <a:t>Shall come to thee, O Israel.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140</Words>
  <Application>Microsoft Macintosh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</cp:revision>
  <cp:lastPrinted>1601-01-01T00:00:00Z</cp:lastPrinted>
  <dcterms:created xsi:type="dcterms:W3CDTF">2008-04-26T18:24:32Z</dcterms:created>
  <dcterms:modified xsi:type="dcterms:W3CDTF">2014-10-15T19:26:32Z</dcterms:modified>
</cp:coreProperties>
</file>