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BE3768E0-8157-438D-9B75-BE08DAF30E9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19713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52EC8F7-C069-4C8B-8DD5-40970963A9D9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5305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1CE3900-52F4-4BEF-B551-88E770771F78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260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7BD74B9-98FD-46B9-B814-01FA4C69C78D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3045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0FC432-1E26-4E6F-8DA6-F836FD3CC58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4139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D9805A-E2C7-43D0-B495-6D71C77C1A8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62013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2B6EA4-C3D2-4D49-8E51-7CDEE16EEA4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41158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1B71819B-7851-4E23-AE97-54E34D306A9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62362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70D6A18-9ED9-4649-BFD8-C3E6360CF7B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7353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63D9C4-E229-43E4-A8A1-8ECCA22AD0B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4483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447B62-7478-463E-A3C5-DED7DDC55B1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32882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34FD3D-B5D4-43B9-A38D-16598A43C56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828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17D371-2311-40AD-9077-CCABBF2B139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923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4AEB3A-E048-4392-94A7-D3BE736A3BB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946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034CC0B-22BE-4099-89E6-0DFC5023B82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7677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69B07E-E7FD-4535-A71D-F7194C31485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0874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3BBAD2FF-A42C-4367-8D9D-BD55A1398F1E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u="sng"/>
              <a:t>O For a Thousand Tongues to Sing</a:t>
            </a:r>
          </a:p>
          <a:p>
            <a:pPr algn="ctr"/>
            <a:r>
              <a:rPr lang="en-CA" altLang="en-US" sz="3600"/>
              <a:t> O for a thousand tongues to sing</a:t>
            </a:r>
          </a:p>
          <a:p>
            <a:pPr algn="ctr"/>
            <a:r>
              <a:rPr lang="en-CA" altLang="en-US" sz="3600"/>
              <a:t>	my great Redeemer's praise,</a:t>
            </a:r>
          </a:p>
          <a:p>
            <a:pPr algn="ctr"/>
            <a:r>
              <a:rPr lang="en-CA" altLang="en-US" sz="3600"/>
              <a:t>	the glories of my God and King,</a:t>
            </a:r>
          </a:p>
          <a:p>
            <a:pPr algn="ctr"/>
            <a:r>
              <a:rPr lang="en-CA" altLang="en-US" sz="3600"/>
              <a:t>	the triumphs of his grace!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My gracious Master and my God,</a:t>
            </a:r>
          </a:p>
          <a:p>
            <a:pPr algn="ctr"/>
            <a:r>
              <a:rPr lang="en-CA" altLang="en-US" sz="3600"/>
              <a:t>	assist me to proclaim,</a:t>
            </a:r>
          </a:p>
          <a:p>
            <a:pPr algn="ctr"/>
            <a:r>
              <a:rPr lang="en-CA" altLang="en-US" sz="3600"/>
              <a:t>	to spread through all the earth abroad</a:t>
            </a:r>
          </a:p>
          <a:p>
            <a:pPr algn="ctr"/>
            <a:r>
              <a:rPr lang="en-CA" altLang="en-US" sz="3600"/>
              <a:t>	the honors of thy name.</a:t>
            </a:r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1/3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/>
              <a:t>Jesus! the name that charms our fears,</a:t>
            </a:r>
          </a:p>
          <a:p>
            <a:pPr algn="ctr"/>
            <a:r>
              <a:rPr lang="en-CA" altLang="en-US" sz="3600"/>
              <a:t>	that bids our sorrows cease;</a:t>
            </a:r>
          </a:p>
          <a:p>
            <a:pPr algn="ctr"/>
            <a:r>
              <a:rPr lang="en-CA" altLang="en-US" sz="3600"/>
              <a:t>	'tis music in the sinner's ears,</a:t>
            </a:r>
          </a:p>
          <a:p>
            <a:pPr algn="ctr"/>
            <a:r>
              <a:rPr lang="en-CA" altLang="en-US" sz="3600"/>
              <a:t>	'tis life, and health, and peace.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He breaks the power of reigning sin,</a:t>
            </a:r>
          </a:p>
          <a:p>
            <a:pPr algn="ctr"/>
            <a:r>
              <a:rPr lang="en-CA" altLang="en-US" sz="3600"/>
              <a:t>	he sets the prisoner free;</a:t>
            </a:r>
          </a:p>
          <a:p>
            <a:pPr algn="ctr"/>
            <a:r>
              <a:rPr lang="en-CA" altLang="en-US" sz="3600"/>
              <a:t>	his blood can make the foulest clean;</a:t>
            </a:r>
          </a:p>
          <a:p>
            <a:pPr algn="ctr"/>
            <a:r>
              <a:rPr lang="en-CA" altLang="en-US" sz="3600"/>
              <a:t>	his blood availed for me.</a:t>
            </a:r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2/3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/>
              <a:t>Glory to God and praise and love</a:t>
            </a:r>
          </a:p>
          <a:p>
            <a:pPr algn="ctr"/>
            <a:r>
              <a:rPr lang="en-CA" altLang="en-US" sz="3600"/>
              <a:t>Be ever, ever given</a:t>
            </a:r>
          </a:p>
          <a:p>
            <a:pPr algn="ctr"/>
            <a:r>
              <a:rPr lang="en-CA" altLang="en-US" sz="3600"/>
              <a:t>By saints below and saints above,</a:t>
            </a:r>
          </a:p>
          <a:p>
            <a:pPr algn="ctr"/>
            <a:r>
              <a:rPr lang="en-CA" altLang="en-US" sz="3600"/>
              <a:t>The church on earth and heaven.</a:t>
            </a:r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3/3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56</Words>
  <Application>Microsoft Office PowerPoint</Application>
  <PresentationFormat>Custom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7</cp:revision>
  <cp:lastPrinted>1601-01-01T00:00:00Z</cp:lastPrinted>
  <dcterms:created xsi:type="dcterms:W3CDTF">2008-04-26T00:41:02Z</dcterms:created>
  <dcterms:modified xsi:type="dcterms:W3CDTF">2014-09-07T00:28:38Z</dcterms:modified>
</cp:coreProperties>
</file>