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4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60B7A31-5102-424D-AF2B-69D73246CD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11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2</a:t>
            </a:fld>
            <a:endParaRPr lang="en-CA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3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3</a:t>
            </a:fld>
            <a:endParaRPr lang="en-CA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0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4</a:t>
            </a:fld>
            <a:endParaRPr lang="en-CA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9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1B95B-E7F8-4C00-BDCA-633F6629B9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2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5B042D-FE9F-4705-9137-60784BA998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7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CA3229-9EC7-4E25-951E-7619E2CD8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2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A5609A-B7E1-477C-8AE1-96488D25A4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4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B6ED82-0C7A-488A-9FD5-F4D3177B1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5E467-420D-4777-8438-A6E43C21DB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B5811-AC99-40D2-87F2-6C6888F37F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0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799767-B352-40B1-AF69-6D21632B59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4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06BCAF-BF17-4237-BCE7-E9ECB22B49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0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EDF816-1E37-4577-BDE4-4F17257AC8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3F5D08-4A03-4458-AEC0-87E600BF8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5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D09D9-D13D-488B-8DDE-E946A777F5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4217B1A-7303-4969-AD13-34FE27F34B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O Have you not heard of that beautiful stream</a:t>
            </a:r>
            <a:endParaRPr lang="en-CA" sz="3600" u="sng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have you not heard of that beautiful stream?</a:t>
            </a:r>
          </a:p>
          <a:p>
            <a:pPr algn="ctr"/>
            <a:r>
              <a:rPr lang="en-CA" sz="3600" dirty="0" smtClean="0"/>
              <a:t>So deep and serene is its flow</a:t>
            </a:r>
          </a:p>
          <a:p>
            <a:pPr algn="ctr"/>
            <a:r>
              <a:rPr lang="en-CA" sz="3600" dirty="0" smtClean="0"/>
              <a:t>Its waters are bright in a heavenly light;</a:t>
            </a:r>
          </a:p>
          <a:p>
            <a:pPr algn="ctr"/>
            <a:r>
              <a:rPr lang="en-CA" sz="3600" dirty="0" smtClean="0"/>
              <a:t>Come drink of its life giving flow!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come to this beautiful stream,</a:t>
            </a:r>
          </a:p>
          <a:p>
            <a:pPr algn="ctr"/>
            <a:r>
              <a:rPr lang="en-CA" sz="3600" dirty="0" smtClean="0"/>
              <a:t>So deep and fully it flows!</a:t>
            </a:r>
          </a:p>
          <a:p>
            <a:pPr algn="ctr"/>
            <a:r>
              <a:rPr lang="en-CA" sz="3600" dirty="0" smtClean="0"/>
              <a:t>Its waters so free are flowing for thee.</a:t>
            </a:r>
          </a:p>
          <a:p>
            <a:pPr algn="ctr"/>
            <a:r>
              <a:rPr lang="en-CA" sz="3600" dirty="0" smtClean="0"/>
              <a:t>Come now, O sinner be free.</a:t>
            </a:r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Its fountains are deep and its waters are pure,</a:t>
            </a:r>
          </a:p>
          <a:p>
            <a:pPr algn="ctr"/>
            <a:r>
              <a:rPr lang="en-CA" sz="3600" dirty="0" smtClean="0"/>
              <a:t>Inviting the weary to rest; </a:t>
            </a:r>
          </a:p>
          <a:p>
            <a:pPr algn="ctr"/>
            <a:r>
              <a:rPr lang="en-CA" sz="3600" dirty="0" smtClean="0"/>
              <a:t>It flows from the throne of Jehovah alone,</a:t>
            </a:r>
          </a:p>
          <a:p>
            <a:pPr algn="ctr"/>
            <a:r>
              <a:rPr lang="en-CA" sz="3600" dirty="0" smtClean="0"/>
              <a:t>Come drink and forever be blest!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come to this beautiful stream,</a:t>
            </a:r>
          </a:p>
          <a:p>
            <a:pPr algn="ctr"/>
            <a:r>
              <a:rPr lang="en-CA" sz="3600" dirty="0" smtClean="0"/>
              <a:t>So deep and fully it flows!</a:t>
            </a:r>
          </a:p>
          <a:p>
            <a:pPr algn="ctr"/>
            <a:r>
              <a:rPr lang="en-CA" sz="3600" dirty="0" smtClean="0"/>
              <a:t>Its waters so free are flowing for thee.</a:t>
            </a:r>
          </a:p>
          <a:p>
            <a:pPr algn="ctr"/>
            <a:r>
              <a:rPr lang="en-CA" sz="3600" dirty="0" smtClean="0"/>
              <a:t>Come now, O sinner be free.</a:t>
            </a:r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206245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This beautiful stream is the River of Life</a:t>
            </a:r>
          </a:p>
          <a:p>
            <a:pPr algn="ctr"/>
            <a:r>
              <a:rPr lang="en-CA" sz="3600" dirty="0" smtClean="0"/>
              <a:t>It flows for all nations so free</a:t>
            </a:r>
          </a:p>
          <a:p>
            <a:pPr algn="ctr"/>
            <a:r>
              <a:rPr lang="en-CA" sz="3600" dirty="0" smtClean="0"/>
              <a:t>In wonderful healing its waters abound,</a:t>
            </a:r>
          </a:p>
          <a:p>
            <a:pPr algn="ctr"/>
            <a:r>
              <a:rPr lang="en-CA" sz="3600" dirty="0" smtClean="0"/>
              <a:t>O sinner, it </a:t>
            </a:r>
            <a:r>
              <a:rPr lang="en-CA" sz="3600" dirty="0" err="1" smtClean="0"/>
              <a:t>floweth</a:t>
            </a:r>
            <a:r>
              <a:rPr lang="en-CA" sz="3600" dirty="0" smtClean="0"/>
              <a:t> for thee.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come to this beautiful stream,</a:t>
            </a:r>
          </a:p>
          <a:p>
            <a:pPr algn="ctr"/>
            <a:r>
              <a:rPr lang="en-CA" sz="3600" dirty="0" smtClean="0"/>
              <a:t>So deep and fully it flows!</a:t>
            </a:r>
          </a:p>
          <a:p>
            <a:pPr algn="ctr"/>
            <a:r>
              <a:rPr lang="en-CA" sz="3600" dirty="0" smtClean="0"/>
              <a:t>Its waters so free are flowing for thee.</a:t>
            </a:r>
          </a:p>
          <a:p>
            <a:pPr algn="ctr"/>
            <a:r>
              <a:rPr lang="en-CA" sz="3600" dirty="0" smtClean="0"/>
              <a:t>Come now, O sinner be free.</a:t>
            </a:r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343549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O will you not drink of this heavenly stream</a:t>
            </a:r>
          </a:p>
          <a:p>
            <a:pPr algn="ctr"/>
            <a:r>
              <a:rPr lang="en-CA" sz="3600" dirty="0" smtClean="0"/>
              <a:t>And dwell on its beautiful shores?</a:t>
            </a:r>
          </a:p>
          <a:p>
            <a:pPr algn="ctr"/>
            <a:r>
              <a:rPr lang="en-CA" sz="3600" dirty="0" smtClean="0"/>
              <a:t>The Spirit says, come all ye weary ones home</a:t>
            </a:r>
          </a:p>
          <a:p>
            <a:pPr algn="ctr"/>
            <a:r>
              <a:rPr lang="en-CA" sz="3600" dirty="0" smtClean="0"/>
              <a:t>To wander in darkness no more.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O come to this beautiful stream,</a:t>
            </a:r>
          </a:p>
          <a:p>
            <a:pPr algn="ctr"/>
            <a:r>
              <a:rPr lang="en-CA" sz="3600" dirty="0" smtClean="0"/>
              <a:t>So deep and fully it flows!</a:t>
            </a:r>
          </a:p>
          <a:p>
            <a:pPr algn="ctr"/>
            <a:r>
              <a:rPr lang="en-CA" sz="3600" dirty="0" smtClean="0"/>
              <a:t>Its waters so free are flowing for thee.</a:t>
            </a:r>
          </a:p>
          <a:p>
            <a:pPr algn="ctr"/>
            <a:r>
              <a:rPr lang="en-CA" sz="3600" dirty="0" smtClean="0"/>
              <a:t>Come now, O sinner be free.</a:t>
            </a:r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r>
              <a:rPr lang="en-CA" sz="3600" smtClean="0"/>
              <a:t>4/4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747993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278</Words>
  <Application>Microsoft Office PowerPoint</Application>
  <PresentationFormat>Custom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MS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2015-11-14T04:10:28Z</dcterms:modified>
</cp:coreProperties>
</file>