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82E0E6D-54FB-4CB7-918D-DAA76D0F19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171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B07CCF-E9A5-4032-9A13-4CFF5F41C24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3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ABACF2-7957-4DB2-95FF-65F240AD050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8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F6FCE0-4E91-46CB-BF95-89E1C83AA9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53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EEA0E3-0E44-4392-82A6-E8E2ECB6D6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47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AF44B5-15B1-42E2-81A2-7EAE423B05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52C8082-931B-4DB3-A6EC-D3088FB1CD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01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7D2D5F-5D0E-44B7-8B04-CE32B0ED15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00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C0A91D-6306-42DB-AFC0-9D2CF29E2A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7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A94485-FB1A-450F-8C09-507D100D1D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60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460947-9F22-4B3B-8780-97F98A1DF7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246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3608E2-0951-40D2-A848-A9225F044C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048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56618D-125E-4DD6-8FE9-8EE0B24E6F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40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131479-5F49-4AF5-9C53-64880848D1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16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DDAD9-7C20-4EFD-8404-57D15A16FB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1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7C26A69-2111-4283-93D6-6E406686D0F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O Holy Night</a:t>
            </a:r>
          </a:p>
          <a:p>
            <a:pPr algn="ctr"/>
            <a:r>
              <a:rPr lang="en-CA" sz="3600"/>
              <a:t>O Holy Night! The stars are brightly shining,</a:t>
            </a:r>
          </a:p>
          <a:p>
            <a:pPr algn="ctr"/>
            <a:r>
              <a:rPr lang="en-CA" sz="3600"/>
              <a:t>It is the night of the dear Saviour's birth.</a:t>
            </a:r>
          </a:p>
          <a:p>
            <a:pPr algn="ctr"/>
            <a:r>
              <a:rPr lang="en-CA" sz="3600"/>
              <a:t>Long lay the world in sin and error pining.</a:t>
            </a:r>
          </a:p>
          <a:p>
            <a:pPr algn="ctr"/>
            <a:r>
              <a:rPr lang="en-CA" sz="3600"/>
              <a:t>Till He appeared and the Spirit felt its worth.</a:t>
            </a:r>
          </a:p>
          <a:p>
            <a:pPr algn="ctr"/>
            <a:r>
              <a:rPr lang="en-CA" sz="3600"/>
              <a:t>A thrill of hope the weary world rejoices,</a:t>
            </a:r>
          </a:p>
          <a:p>
            <a:pPr algn="ctr"/>
            <a:r>
              <a:rPr lang="en-CA" sz="3600"/>
              <a:t>For yonder breaks a new and glorious morn.</a:t>
            </a:r>
          </a:p>
          <a:p>
            <a:pPr algn="ctr"/>
            <a:r>
              <a:rPr lang="en-CA" sz="3600"/>
              <a:t>Fall on your knees! Oh, hear the angel voices!</a:t>
            </a:r>
          </a:p>
          <a:p>
            <a:pPr algn="ctr"/>
            <a:r>
              <a:rPr lang="en-CA" sz="3600"/>
              <a:t>O night divine, the night when Christ was born;</a:t>
            </a:r>
          </a:p>
          <a:p>
            <a:pPr algn="ctr"/>
            <a:r>
              <a:rPr lang="en-CA" sz="3600"/>
              <a:t>O night, divine!</a:t>
            </a:r>
          </a:p>
          <a:p>
            <a:pPr algn="ctr"/>
            <a:r>
              <a:rPr lang="en-CA" sz="3600"/>
              <a:t>  O night, O night divine! 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Truly He taught us to love one another,</a:t>
            </a:r>
          </a:p>
          <a:p>
            <a:pPr algn="ctr"/>
            <a:r>
              <a:rPr lang="en-CA" sz="3600"/>
              <a:t>His law is love and His gospel is peace.</a:t>
            </a:r>
          </a:p>
          <a:p>
            <a:pPr algn="ctr"/>
            <a:r>
              <a:rPr lang="en-CA" sz="3600"/>
              <a:t>Chains he shall break, for the slave is our brother.</a:t>
            </a:r>
          </a:p>
          <a:p>
            <a:pPr algn="ctr"/>
            <a:r>
              <a:rPr lang="en-CA" sz="3600"/>
              <a:t>And in his name all oppression shall cease.</a:t>
            </a:r>
          </a:p>
          <a:p>
            <a:pPr algn="ctr"/>
            <a:r>
              <a:rPr lang="en-CA" sz="3600"/>
              <a:t>Sweet hymns of joy in grateful chorus raise we,</a:t>
            </a:r>
          </a:p>
          <a:p>
            <a:pPr algn="ctr"/>
            <a:r>
              <a:rPr lang="en-CA" sz="3600"/>
              <a:t>With all our hearts we praise His holy name.</a:t>
            </a:r>
          </a:p>
          <a:p>
            <a:pPr algn="ctr"/>
            <a:r>
              <a:rPr lang="en-CA" sz="3600"/>
              <a:t>Christ is the Lord! Then ever, ever praise we,</a:t>
            </a:r>
          </a:p>
          <a:p>
            <a:pPr algn="ctr"/>
            <a:r>
              <a:rPr lang="en-CA" sz="3600"/>
              <a:t>His power and glory ever more proclaim!</a:t>
            </a:r>
          </a:p>
          <a:p>
            <a:pPr algn="ctr"/>
            <a:r>
              <a:rPr lang="en-CA" sz="3600"/>
              <a:t>His power and glory ever more proclaim!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193</Words>
  <Application>Microsoft Office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19</cp:revision>
  <cp:lastPrinted>1601-01-01T00:00:00Z</cp:lastPrinted>
  <dcterms:created xsi:type="dcterms:W3CDTF">2008-04-26T18:24:32Z</dcterms:created>
  <dcterms:modified xsi:type="dcterms:W3CDTF">2013-12-14T16:21:21Z</dcterms:modified>
</cp:coreProperties>
</file>