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60B7A31-5102-424D-AF2B-69D73246CD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1110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0486D1-8757-45F8-899C-33D61BD75CD0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56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0486D1-8757-45F8-899C-33D61BD75CD0}" type="slidenum">
              <a:rPr lang="en-CA"/>
              <a:pPr/>
              <a:t>2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22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0486D1-8757-45F8-899C-33D61BD75CD0}" type="slidenum">
              <a:rPr lang="en-CA"/>
              <a:pPr/>
              <a:t>3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56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0486D1-8757-45F8-899C-33D61BD75CD0}" type="slidenum">
              <a:rPr lang="en-CA"/>
              <a:pPr/>
              <a:t>4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56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D1B95B-E7F8-4C00-BDCA-633F6629B9F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627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5B042D-FE9F-4705-9137-60784BA998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676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CA3229-9EC7-4E25-951E-7619E2CD80E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9128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3A5609A-B7E1-477C-8AE1-96488D25A43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945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B6ED82-0C7A-488A-9FD5-F4D3177B1F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93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A5E467-420D-4777-8438-A6E43C21DB5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507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4B5811-AC99-40D2-87F2-6C6888F37FE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109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799767-B352-40B1-AF69-6D21632B599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41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06BCAF-BF17-4237-BCE7-E9ECB22B49E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104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EDF816-1E37-4577-BDE4-4F17257AC8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34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3F5D08-4A03-4458-AEC0-87E600BF8D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359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ED09D9-D13D-488B-8DDE-E946A777F58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677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4217B1A-7303-4969-AD13-34FE27F34BA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3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 dirty="0" smtClean="0"/>
              <a:t>O To Be Like Thee</a:t>
            </a:r>
            <a:endParaRPr lang="en-CA" sz="3600" u="sng" dirty="0"/>
          </a:p>
          <a:p>
            <a:pPr algn="ctr"/>
            <a:r>
              <a:rPr lang="en-CA" sz="3600" dirty="0" smtClean="0"/>
              <a:t>O to be like thee blessed Redeemer</a:t>
            </a:r>
          </a:p>
          <a:p>
            <a:pPr algn="ctr"/>
            <a:r>
              <a:rPr lang="en-CA" sz="3600" dirty="0" smtClean="0"/>
              <a:t>This is my constant longing and prayer</a:t>
            </a:r>
          </a:p>
          <a:p>
            <a:pPr algn="ctr"/>
            <a:r>
              <a:rPr lang="en-CA" sz="3600" dirty="0" smtClean="0"/>
              <a:t>Gladly I’ll forfeit all of earth’s treasures</a:t>
            </a:r>
          </a:p>
          <a:p>
            <a:pPr algn="ctr"/>
            <a:r>
              <a:rPr lang="en-CA" sz="3600" dirty="0" smtClean="0"/>
              <a:t>Jesus Thy perfect likeness to wear.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O to be like Thee, O to be like Thee</a:t>
            </a:r>
          </a:p>
          <a:p>
            <a:pPr algn="ctr"/>
            <a:r>
              <a:rPr lang="en-CA" sz="3600" dirty="0" smtClean="0"/>
              <a:t>Blessed Redeemer, pure as Thou art</a:t>
            </a:r>
          </a:p>
          <a:p>
            <a:pPr algn="ctr"/>
            <a:r>
              <a:rPr lang="en-CA" sz="3600" dirty="0" smtClean="0"/>
              <a:t>Come in Thy sweetness, </a:t>
            </a:r>
          </a:p>
          <a:p>
            <a:pPr algn="ctr"/>
            <a:r>
              <a:rPr lang="en-CA" sz="3600" dirty="0" smtClean="0"/>
              <a:t>Come in Thy fullness</a:t>
            </a:r>
          </a:p>
          <a:p>
            <a:pPr algn="ctr"/>
            <a:r>
              <a:rPr lang="en-CA" sz="3600" dirty="0" smtClean="0"/>
              <a:t>Stamp thine own image deep on my heart.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1/4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3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dirty="0" smtClean="0"/>
              <a:t>O to be like thee full of compassion,</a:t>
            </a:r>
          </a:p>
          <a:p>
            <a:pPr algn="ctr"/>
            <a:r>
              <a:rPr lang="en-CA" sz="3600" dirty="0" smtClean="0"/>
              <a:t>Loving, forgiving, tender and kind,</a:t>
            </a:r>
          </a:p>
          <a:p>
            <a:pPr algn="ctr"/>
            <a:r>
              <a:rPr lang="en-CA" sz="3600" dirty="0" smtClean="0"/>
              <a:t>Helping the helpless, cheering the fainting</a:t>
            </a:r>
          </a:p>
          <a:p>
            <a:pPr algn="ctr"/>
            <a:r>
              <a:rPr lang="en-CA" sz="3600" dirty="0" smtClean="0"/>
              <a:t>Seeking the wandering sinner to find.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O to be like Thee, O to be like Thee</a:t>
            </a:r>
          </a:p>
          <a:p>
            <a:pPr algn="ctr"/>
            <a:r>
              <a:rPr lang="en-CA" sz="3600" dirty="0" smtClean="0"/>
              <a:t>Blessed Redeemer, pure as Thou art</a:t>
            </a:r>
          </a:p>
          <a:p>
            <a:pPr algn="ctr"/>
            <a:r>
              <a:rPr lang="en-CA" sz="3600" dirty="0" smtClean="0"/>
              <a:t>Come in Thy sweetness, </a:t>
            </a:r>
          </a:p>
          <a:p>
            <a:pPr algn="ctr"/>
            <a:r>
              <a:rPr lang="en-CA" sz="3600" dirty="0" smtClean="0"/>
              <a:t>Come in Thy fullness</a:t>
            </a:r>
          </a:p>
          <a:p>
            <a:pPr algn="ctr"/>
            <a:r>
              <a:rPr lang="en-CA" sz="3600" dirty="0" smtClean="0"/>
              <a:t>Stamp thine own image deep on my heart.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2/4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178442747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3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dirty="0" smtClean="0"/>
              <a:t>O to be like thee lowly in spirit,</a:t>
            </a:r>
          </a:p>
          <a:p>
            <a:pPr algn="ctr"/>
            <a:r>
              <a:rPr lang="en-CA" sz="3600" dirty="0" smtClean="0"/>
              <a:t>Holy and harmless, patient and brave;</a:t>
            </a:r>
          </a:p>
          <a:p>
            <a:pPr algn="ctr"/>
            <a:r>
              <a:rPr lang="en-CA" sz="3600" dirty="0" smtClean="0"/>
              <a:t>Meekly enduring cruel reproaches</a:t>
            </a:r>
          </a:p>
          <a:p>
            <a:pPr algn="ctr"/>
            <a:r>
              <a:rPr lang="en-CA" sz="3600" dirty="0" smtClean="0"/>
              <a:t>Willing to suffer others to save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O to be like Thee, O to be like Thee</a:t>
            </a:r>
          </a:p>
          <a:p>
            <a:pPr algn="ctr"/>
            <a:r>
              <a:rPr lang="en-CA" sz="3600" dirty="0" smtClean="0"/>
              <a:t>Blessed Redeemer, pure as Thou art</a:t>
            </a:r>
          </a:p>
          <a:p>
            <a:pPr algn="ctr"/>
            <a:r>
              <a:rPr lang="en-CA" sz="3600" dirty="0" smtClean="0"/>
              <a:t>Come in Thy sweetness, </a:t>
            </a:r>
          </a:p>
          <a:p>
            <a:pPr algn="ctr"/>
            <a:r>
              <a:rPr lang="en-CA" sz="3600" dirty="0" smtClean="0"/>
              <a:t>Come in Thy fullness</a:t>
            </a:r>
          </a:p>
          <a:p>
            <a:pPr algn="ctr"/>
            <a:r>
              <a:rPr lang="en-CA" sz="3600" dirty="0" smtClean="0"/>
              <a:t>Stamp thine own image deep on my heart.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3/4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210053091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3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dirty="0" smtClean="0"/>
              <a:t>O to be like thee while I am pleading</a:t>
            </a:r>
          </a:p>
          <a:p>
            <a:pPr algn="ctr"/>
            <a:r>
              <a:rPr lang="en-CA" sz="3600" dirty="0" smtClean="0"/>
              <a:t>Pour our Thy spirit, fill with Thy love,</a:t>
            </a:r>
          </a:p>
          <a:p>
            <a:pPr algn="ctr"/>
            <a:r>
              <a:rPr lang="en-CA" sz="3600" dirty="0" smtClean="0"/>
              <a:t>Make me a temple meet for Thy dwelling,</a:t>
            </a:r>
          </a:p>
          <a:p>
            <a:pPr algn="ctr"/>
            <a:r>
              <a:rPr lang="en-CA" sz="3600" dirty="0" smtClean="0"/>
              <a:t>Fit me for life and heaven above.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O to be like Thee, O to be like Thee</a:t>
            </a:r>
          </a:p>
          <a:p>
            <a:pPr algn="ctr"/>
            <a:r>
              <a:rPr lang="en-CA" sz="3600" dirty="0" smtClean="0"/>
              <a:t>Blessed Redeemer, pure as Thou art</a:t>
            </a:r>
          </a:p>
          <a:p>
            <a:pPr algn="ctr"/>
            <a:r>
              <a:rPr lang="en-CA" sz="3600" dirty="0" smtClean="0"/>
              <a:t>Come in Thy sweetness, </a:t>
            </a:r>
          </a:p>
          <a:p>
            <a:pPr algn="ctr"/>
            <a:r>
              <a:rPr lang="en-CA" sz="3600" dirty="0" smtClean="0"/>
              <a:t>Come in Thy fullness</a:t>
            </a:r>
          </a:p>
          <a:p>
            <a:pPr algn="ctr"/>
            <a:r>
              <a:rPr lang="en-CA" sz="3600" dirty="0" smtClean="0"/>
              <a:t>Stamp thine own image deep on my heart.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4/4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369495807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287</Words>
  <Application>Microsoft Office PowerPoint</Application>
  <PresentationFormat>Custom</PresentationFormat>
  <Paragraphs>57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14</cp:revision>
  <cp:lastPrinted>1601-01-01T00:00:00Z</cp:lastPrinted>
  <dcterms:created xsi:type="dcterms:W3CDTF">2008-04-26T18:24:32Z</dcterms:created>
  <dcterms:modified xsi:type="dcterms:W3CDTF">2014-01-10T18:26:59Z</dcterms:modified>
</cp:coreProperties>
</file>