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77450" cy="7562850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86D5304-C329-4154-876E-06B5C16239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824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CE18F5-C3E1-4C77-9D94-70F46FB25B15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48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CD52D9-341A-4263-8C95-40E44184979F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47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6C0618-8EAD-48CA-8E8C-107E3261007A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8250"/>
            <a:ext cx="755808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1925"/>
            <a:ext cx="755808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4E7149-FB9B-44CE-A466-3EAE6D253F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26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6DD5AD-876F-468A-8363-3556045A46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5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7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7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BED1FF-CDB4-454E-AD16-9D24CDA16A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77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AF84D67-A804-48AD-A090-5CB3FB844D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7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ED0342-A726-40FA-8A31-9D58677852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59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5950"/>
            <a:ext cx="8691562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60950"/>
            <a:ext cx="8691562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9C16A8-CB4F-45F3-9CA6-85FF707F9F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92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70063"/>
            <a:ext cx="4457700" cy="4989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70063"/>
            <a:ext cx="4457700" cy="4989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B45D6F-3990-42E5-8138-123D22E8E4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93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1562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4200"/>
            <a:ext cx="426402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2250"/>
            <a:ext cx="4264025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854200"/>
            <a:ext cx="42830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762250"/>
            <a:ext cx="4283075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C16F3C-2EDD-47C2-A361-E2D3D5E04B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77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C27ABE-91F7-451E-B93C-DE37057899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42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3CD533-B39E-403B-BB01-932B83F820C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26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647FB2-D8D9-4388-9758-7014C7C009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04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4825"/>
            <a:ext cx="325120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4663" y="1089025"/>
            <a:ext cx="5100637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9F1D9F-5154-4DED-86BD-6E933A34B5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02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70063"/>
            <a:ext cx="9067800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9750"/>
            <a:ext cx="3192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975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2CB0C78-B0E5-4C5C-BF32-E873787D7C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77450" cy="756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Oh Glorious Day</a:t>
            </a:r>
          </a:p>
          <a:p>
            <a:pPr algn="ctr"/>
            <a:r>
              <a:rPr lang="en-CA" sz="3200"/>
              <a:t>One day when Heaven was filled with His praises</a:t>
            </a:r>
          </a:p>
          <a:p>
            <a:pPr algn="ctr"/>
            <a:r>
              <a:rPr lang="en-CA" sz="3200"/>
              <a:t>One day when sin was as black as could be</a:t>
            </a:r>
          </a:p>
          <a:p>
            <a:pPr algn="ctr"/>
            <a:r>
              <a:rPr lang="en-CA" sz="3200"/>
              <a:t>Jesus came forth to be born of a virgin</a:t>
            </a:r>
          </a:p>
          <a:p>
            <a:pPr algn="ctr"/>
            <a:r>
              <a:rPr lang="en-CA" sz="3200"/>
              <a:t>Dwelt among men, my example is He</a:t>
            </a:r>
          </a:p>
          <a:p>
            <a:pPr algn="ctr"/>
            <a:r>
              <a:rPr lang="en-CA" sz="3200"/>
              <a:t>Word became flesh and the light shined among us</a:t>
            </a:r>
          </a:p>
          <a:p>
            <a:pPr algn="ctr"/>
            <a:r>
              <a:rPr lang="en-CA" sz="3200"/>
              <a:t>His glory revealed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Living, He loved me, Dying, He saved me</a:t>
            </a:r>
          </a:p>
          <a:p>
            <a:pPr algn="ctr"/>
            <a:r>
              <a:rPr lang="en-CA" sz="3200"/>
              <a:t>Buried, He carried my sins far away</a:t>
            </a:r>
          </a:p>
          <a:p>
            <a:pPr algn="ctr"/>
            <a:r>
              <a:rPr lang="en-CA" sz="3200"/>
              <a:t>Rising, He justified freely forever</a:t>
            </a:r>
          </a:p>
          <a:p>
            <a:pPr algn="ctr"/>
            <a:r>
              <a:rPr lang="en-CA" sz="3200"/>
              <a:t>One day He’s coming</a:t>
            </a:r>
          </a:p>
          <a:p>
            <a:pPr algn="ctr"/>
            <a:r>
              <a:rPr lang="en-CA" sz="3200"/>
              <a:t>Oh glorious day, oh glorious day 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77450" cy="756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One day they led Him up Calvary’s mountain</a:t>
            </a:r>
          </a:p>
          <a:p>
            <a:pPr algn="ctr"/>
            <a:r>
              <a:rPr lang="en-CA" sz="3200"/>
              <a:t>One day they nailed Him to die on a tree</a:t>
            </a:r>
          </a:p>
          <a:p>
            <a:pPr algn="ctr"/>
            <a:r>
              <a:rPr lang="en-CA" sz="3200"/>
              <a:t>Suffering anguish, despised and rejected</a:t>
            </a:r>
          </a:p>
          <a:p>
            <a:pPr algn="ctr"/>
            <a:r>
              <a:rPr lang="en-CA" sz="3200"/>
              <a:t>Bearing our sins, my Redeemer is He</a:t>
            </a:r>
          </a:p>
          <a:p>
            <a:pPr algn="ctr"/>
            <a:r>
              <a:rPr lang="en-CA" sz="3200"/>
              <a:t>Hands that healed nations, stretched out on a tree</a:t>
            </a:r>
          </a:p>
          <a:p>
            <a:pPr algn="ctr"/>
            <a:r>
              <a:rPr lang="en-CA" sz="3200"/>
              <a:t>And took the nails for me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One day the grave could conceal Him no longer</a:t>
            </a:r>
          </a:p>
          <a:p>
            <a:pPr algn="ctr"/>
            <a:r>
              <a:rPr lang="en-CA" sz="3200"/>
              <a:t>One day the stone rolled away from the door</a:t>
            </a:r>
          </a:p>
          <a:p>
            <a:pPr algn="ctr"/>
            <a:r>
              <a:rPr lang="en-CA" sz="3200"/>
              <a:t>Then He arose, over death He had conquered</a:t>
            </a:r>
          </a:p>
          <a:p>
            <a:pPr algn="ctr"/>
            <a:r>
              <a:rPr lang="en-CA" sz="3200"/>
              <a:t>Now He’s ascended, my Lord evermore</a:t>
            </a:r>
          </a:p>
          <a:p>
            <a:pPr algn="ctr"/>
            <a:r>
              <a:rPr lang="en-CA" sz="3200"/>
              <a:t>Death could not hold Him, </a:t>
            </a:r>
          </a:p>
          <a:p>
            <a:pPr algn="ctr"/>
            <a:r>
              <a:rPr lang="en-CA" sz="3200"/>
              <a:t>the grave could not keep Him</a:t>
            </a:r>
          </a:p>
          <a:p>
            <a:pPr algn="ctr"/>
            <a:r>
              <a:rPr lang="en-CA" sz="3200"/>
              <a:t>From rising again  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77450" cy="756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One day the trumpet will sound for His coming</a:t>
            </a:r>
          </a:p>
          <a:p>
            <a:pPr algn="ctr"/>
            <a:r>
              <a:rPr lang="en-CA" sz="3200"/>
              <a:t>One day the skies with His glories will shine</a:t>
            </a:r>
          </a:p>
          <a:p>
            <a:pPr algn="ctr"/>
            <a:r>
              <a:rPr lang="en-CA" sz="3200"/>
              <a:t>Wonderful day, my Beloved One, bringing</a:t>
            </a:r>
          </a:p>
          <a:p>
            <a:pPr algn="ctr"/>
            <a:r>
              <a:rPr lang="en-CA" sz="3200"/>
              <a:t>My Savior, Jesus, is mine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Oh, glorious day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233</Words>
  <Application>Microsoft Office PowerPoint</Application>
  <PresentationFormat>Custom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2008-04-26T00:41:02Z</dcterms:created>
  <dcterms:modified xsi:type="dcterms:W3CDTF">2014-02-15T23:03:17Z</dcterms:modified>
</cp:coreProperties>
</file>