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6D380C2-76A3-6F4E-B4E7-07E2483553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427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8B2FE1-204E-2444-87A2-45DD912CF2E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B62FC3-1FE3-904D-9620-9D5C57D36D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866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E7A2CE-97BF-2A40-9F2C-C56184A11C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20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FE8035-602F-F145-8669-BACA6BC61A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905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1A2B47D-9A95-CA47-8807-9A5C5D05C9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29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67A9B8-6D4F-254F-A278-9979FA7049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94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C7C547-B06F-534A-8525-3A2E515B09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25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E0213D-499F-7A4E-8FCF-2DEA7EF0A8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43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21E979-93C1-F44E-83C2-93BE3258E3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78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3E7C09-C893-0047-A38A-B60D7D73EB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7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597E3C-2BB8-BD48-9DF9-C5DD0865C2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18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2ECC81-9914-0547-B886-2E5BBAF651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68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1C2E6E-6006-FB40-84B4-A05F670BCA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19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2C58D48-9D0B-594A-AB8A-DF1B09EC367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40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TimesNewRoman" charset="0"/>
              </a:rPr>
              <a:t>On Holy Ground</a:t>
            </a:r>
          </a:p>
          <a:p>
            <a:pPr algn="ctr"/>
            <a:r>
              <a:rPr lang="en-CA" sz="3600">
                <a:cs typeface="TimesNewRoman" charset="0"/>
              </a:rPr>
              <a:t>We are standing</a:t>
            </a:r>
          </a:p>
          <a:p>
            <a:pPr algn="ctr"/>
            <a:r>
              <a:rPr lang="en-CA" sz="3600">
                <a:cs typeface="TimesNewRoman" charset="0"/>
              </a:rPr>
              <a:t>on holy ground</a:t>
            </a:r>
          </a:p>
          <a:p>
            <a:pPr algn="ctr"/>
            <a:r>
              <a:rPr lang="en-CA" sz="3600">
                <a:cs typeface="TimesNewRoman" charset="0"/>
              </a:rPr>
              <a:t>and I know that</a:t>
            </a:r>
          </a:p>
          <a:p>
            <a:pPr algn="ctr"/>
            <a:r>
              <a:rPr lang="en-CA" sz="3600">
                <a:cs typeface="TimesNewRoman" charset="0"/>
              </a:rPr>
              <a:t>there are angels all around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Let us praise Jesus now</a:t>
            </a:r>
          </a:p>
          <a:p>
            <a:pPr algn="ctr"/>
            <a:r>
              <a:rPr lang="en-CA" sz="3600">
                <a:cs typeface="TimesNewRoman" charset="0"/>
              </a:rPr>
              <a:t>We are standing in His presence</a:t>
            </a:r>
          </a:p>
          <a:p>
            <a:pPr algn="ctr"/>
            <a:r>
              <a:rPr lang="en-CA" sz="3600">
                <a:cs typeface="TimesNewRoman" charset="0"/>
              </a:rPr>
              <a:t>On holy ground.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2014-10-15T19:26:00Z</dcterms:modified>
</cp:coreProperties>
</file>