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10080625" cy="7559675"/>
  <p:notesSz cx="7772400" cy="10058400"/>
  <p:defaultTextStyle>
    <a:defPPr>
      <a:defRPr lang="en-GB"/>
    </a:defPPr>
    <a:lvl1pPr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1pPr>
    <a:lvl2pPr marL="742950" indent="-28575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2pPr>
    <a:lvl3pPr marL="11430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3pPr>
    <a:lvl4pPr marL="16002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4pPr>
    <a:lvl5pPr marL="20574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1760" y="-12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sldImg"/>
          </p:nvPr>
        </p:nvSpPr>
        <p:spPr bwMode="auto">
          <a:xfrm>
            <a:off x="1371600" y="763588"/>
            <a:ext cx="5027613" cy="377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77875" y="4776788"/>
            <a:ext cx="6216650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398963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398963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fld id="{98A4B53C-0700-F648-B63D-3A98132C3B9E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851418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1pPr>
    <a:lvl2pPr marL="742950" indent="-28575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2pPr>
    <a:lvl3pPr marL="11430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3pPr>
    <a:lvl4pPr marL="16002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4pPr>
    <a:lvl5pPr marL="20574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27583552-40B6-3F40-8C9F-42B7C9378DC8}" type="slidenum">
              <a:rPr lang="en-CA"/>
              <a:pPr/>
              <a:t>1</a:t>
            </a:fld>
            <a:endParaRPr lang="en-CA"/>
          </a:p>
        </p:txBody>
      </p:sp>
      <p:sp>
        <p:nvSpPr>
          <p:cNvPr id="6145" name="Text Box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6146" name="Text Box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323FF93-2239-A440-A0FE-FB57763E0B19}" type="slidenum">
              <a:rPr lang="en-CA"/>
              <a:pPr/>
              <a:t>2</a:t>
            </a:fld>
            <a:endParaRPr lang="en-CA"/>
          </a:p>
        </p:txBody>
      </p:sp>
      <p:sp>
        <p:nvSpPr>
          <p:cNvPr id="7169" name="Text Box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7170" name="Text Box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AC360C7B-97EC-8B44-B384-52C0E018284B}" type="slidenum">
              <a:rPr lang="en-CA"/>
              <a:pPr/>
              <a:t>3</a:t>
            </a:fld>
            <a:endParaRPr lang="en-CA"/>
          </a:p>
        </p:txBody>
      </p:sp>
      <p:sp>
        <p:nvSpPr>
          <p:cNvPr id="8193" name="Text Box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8194" name="Text Box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03E745C-953C-134C-8325-7B60763735ED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104333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1C99BBD7-7286-8744-B041-AD28D31798A2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155009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5675" y="301625"/>
            <a:ext cx="2266950" cy="6454775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0037" cy="6454775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19C09FCC-C3AB-1340-A7BD-8316E8FFF33C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429722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1625"/>
            <a:ext cx="9069387" cy="1260475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>
          <a:xfrm>
            <a:off x="50323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>
          <a:xfrm>
            <a:off x="3448050" y="6886575"/>
            <a:ext cx="3194050" cy="519113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>
          <a:xfrm>
            <a:off x="722788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fld id="{E664DC04-F8FA-1443-AB03-2BDD056873A9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520989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84133741-E175-4F49-B906-F02A9880FB87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972715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7353694-2C10-8C44-9B30-3D97C7FDE8E5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323861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77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338" y="1768475"/>
            <a:ext cx="4459287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B1421505-E4D3-454B-A057-814B4B9E41B3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953474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80095EDE-B26D-734A-A005-EA39D44277A3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689572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3ACA0620-CC0A-F144-8622-AA4885253B06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288521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452F9D41-B7A3-5B4E-AEA2-D1086F5E301C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949662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46415687-2823-9F4C-A2D0-9D4113447ACD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017161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E0852596-6829-6F40-AF5A-3AC18A93D76E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627826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9387" cy="126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69387" cy="4987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28224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940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fld id="{10E015E7-4E51-6A4C-AA50-21D7ED81A70B}" type="slidenum">
              <a:rPr lang="en-CA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2pPr>
      <a:lvl3pPr marL="1143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3pPr>
      <a:lvl4pPr marL="1600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4pPr>
      <a:lvl5pPr marL="20574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5pPr>
      <a:lvl6pPr marL="25146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6pPr>
      <a:lvl7pPr marL="29718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7pPr>
      <a:lvl8pPr marL="3429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8pPr>
      <a:lvl9pPr marL="3886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9pPr>
    </p:titleStyle>
    <p:bodyStyle>
      <a:lvl1pPr marL="342900" indent="-342900" algn="l" defTabSz="447675" rtl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7675" rtl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charset="0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7675" rtl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7675" rtl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ext Box 1"/>
          <p:cNvSpPr txBox="1">
            <a:spLocks noChangeArrowheads="1"/>
          </p:cNvSpPr>
          <p:nvPr/>
        </p:nvSpPr>
        <p:spPr bwMode="auto">
          <a:xfrm>
            <a:off x="539750" y="20638"/>
            <a:ext cx="9539288" cy="7004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74988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9pPr>
          </a:lstStyle>
          <a:p>
            <a:pPr algn="ctr"/>
            <a:r>
              <a:rPr lang="en-CA" sz="3400" u="sng"/>
              <a:t>One Day</a:t>
            </a:r>
          </a:p>
          <a:p>
            <a:pPr algn="ctr"/>
            <a:r>
              <a:rPr lang="en-CA" sz="3400"/>
              <a:t>One day when heaven was filled with his praises</a:t>
            </a:r>
          </a:p>
          <a:p>
            <a:pPr algn="ctr"/>
            <a:r>
              <a:rPr lang="en-CA" sz="3400"/>
              <a:t>One day when sin was as black as could be,</a:t>
            </a:r>
          </a:p>
          <a:p>
            <a:pPr algn="ctr"/>
            <a:r>
              <a:rPr lang="en-CA" sz="3400"/>
              <a:t>Jesus came forth to be born of a virgin</a:t>
            </a:r>
          </a:p>
          <a:p>
            <a:pPr algn="ctr"/>
            <a:r>
              <a:rPr lang="en-CA" sz="3400"/>
              <a:t>Dwelt among men, my example is He!</a:t>
            </a:r>
          </a:p>
          <a:p>
            <a:pPr algn="ctr"/>
            <a:endParaRPr lang="en-CA" sz="3400"/>
          </a:p>
          <a:p>
            <a:pPr algn="ctr"/>
            <a:r>
              <a:rPr lang="en-CA" sz="3400"/>
              <a:t>Living he loved me, dying he saved me</a:t>
            </a:r>
          </a:p>
          <a:p>
            <a:pPr algn="ctr"/>
            <a:r>
              <a:rPr lang="en-CA" sz="3400"/>
              <a:t>Buried, he carried my sins far away;</a:t>
            </a:r>
          </a:p>
          <a:p>
            <a:pPr algn="ctr"/>
            <a:r>
              <a:rPr lang="en-CA" sz="3400"/>
              <a:t>Rising he justified freely forever;</a:t>
            </a:r>
          </a:p>
          <a:p>
            <a:pPr algn="ctr"/>
            <a:r>
              <a:rPr lang="en-CA" sz="3400"/>
              <a:t>One day he's coming, oh glorious day!</a:t>
            </a:r>
          </a:p>
          <a:p>
            <a:pPr algn="ctr"/>
            <a:endParaRPr lang="en-CA" sz="3400"/>
          </a:p>
          <a:p>
            <a:pPr algn="ctr"/>
            <a:endParaRPr lang="en-CA" sz="3400"/>
          </a:p>
          <a:p>
            <a:pPr algn="ctr"/>
            <a:endParaRPr lang="en-CA" sz="3400"/>
          </a:p>
          <a:p>
            <a:pPr algn="ctr"/>
            <a:r>
              <a:rPr lang="en-CA" sz="3400"/>
              <a:t>1/3</a:t>
            </a:r>
          </a:p>
          <a:p>
            <a:pPr algn="ctr"/>
            <a:r>
              <a:rPr lang="en-CA" sz="1200"/>
              <a:t>ccli 132991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Text Box 1"/>
          <p:cNvSpPr txBox="1">
            <a:spLocks noChangeArrowheads="1"/>
          </p:cNvSpPr>
          <p:nvPr/>
        </p:nvSpPr>
        <p:spPr bwMode="auto">
          <a:xfrm>
            <a:off x="539750" y="20638"/>
            <a:ext cx="9539288" cy="6523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74988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9pPr>
          </a:lstStyle>
          <a:p>
            <a:pPr algn="ctr"/>
            <a:r>
              <a:rPr lang="en-CA" sz="3400"/>
              <a:t>One day they led him up Calvary's mountain,</a:t>
            </a:r>
          </a:p>
          <a:p>
            <a:pPr algn="ctr"/>
            <a:r>
              <a:rPr lang="en-CA" sz="3400"/>
              <a:t>One day they nailed him to die on the tree;</a:t>
            </a:r>
          </a:p>
          <a:p>
            <a:pPr algn="ctr"/>
            <a:r>
              <a:rPr lang="en-CA" sz="3400"/>
              <a:t>Suffering anguish, despised and rejected; Bearing our sins, my redeemer is he!</a:t>
            </a:r>
          </a:p>
          <a:p>
            <a:pPr algn="ctr"/>
            <a:endParaRPr lang="en-CA" sz="3400"/>
          </a:p>
          <a:p>
            <a:pPr algn="ctr"/>
            <a:r>
              <a:rPr lang="en-CA" sz="3400"/>
              <a:t>Living he loved me, dying he saved me</a:t>
            </a:r>
          </a:p>
          <a:p>
            <a:pPr algn="ctr"/>
            <a:r>
              <a:rPr lang="en-CA" sz="3400"/>
              <a:t>Buried, he carried my sins far away;</a:t>
            </a:r>
          </a:p>
          <a:p>
            <a:pPr algn="ctr"/>
            <a:r>
              <a:rPr lang="en-CA" sz="3400"/>
              <a:t>Rising he justified freely forever;</a:t>
            </a:r>
          </a:p>
          <a:p>
            <a:pPr algn="ctr"/>
            <a:r>
              <a:rPr lang="en-CA" sz="3400"/>
              <a:t>One day he's coming, oh glorious day!</a:t>
            </a:r>
          </a:p>
          <a:p>
            <a:pPr algn="ctr"/>
            <a:endParaRPr lang="en-CA" sz="3400"/>
          </a:p>
          <a:p>
            <a:pPr algn="ctr"/>
            <a:endParaRPr lang="en-CA" sz="3400"/>
          </a:p>
          <a:p>
            <a:pPr algn="ctr"/>
            <a:endParaRPr lang="en-CA" sz="3400"/>
          </a:p>
          <a:p>
            <a:pPr algn="ctr"/>
            <a:r>
              <a:rPr lang="en-CA" sz="3400"/>
              <a:t>2/3</a:t>
            </a:r>
          </a:p>
          <a:p>
            <a:pPr algn="ctr"/>
            <a:r>
              <a:rPr lang="en-CA" sz="1200"/>
              <a:t>ccli 132991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Text Box 1"/>
          <p:cNvSpPr txBox="1">
            <a:spLocks noChangeArrowheads="1"/>
          </p:cNvSpPr>
          <p:nvPr/>
        </p:nvSpPr>
        <p:spPr bwMode="auto">
          <a:xfrm>
            <a:off x="539750" y="20638"/>
            <a:ext cx="9539288" cy="6523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74988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9pPr>
          </a:lstStyle>
          <a:p>
            <a:pPr algn="ctr"/>
            <a:r>
              <a:rPr lang="en-CA" sz="3400"/>
              <a:t>One day the trumpet will sound for his coming;</a:t>
            </a:r>
          </a:p>
          <a:p>
            <a:pPr algn="ctr"/>
            <a:r>
              <a:rPr lang="en-CA" sz="3400"/>
              <a:t>One day the skies with His glories will shine;</a:t>
            </a:r>
          </a:p>
          <a:p>
            <a:pPr algn="ctr"/>
            <a:r>
              <a:rPr lang="en-CA" sz="3400"/>
              <a:t>Wonderful day, my beloved ones bringing;</a:t>
            </a:r>
          </a:p>
          <a:p>
            <a:pPr algn="ctr"/>
            <a:r>
              <a:rPr lang="en-CA" sz="3400"/>
              <a:t>Glorious Saviour, this Jesus is mine!</a:t>
            </a:r>
          </a:p>
          <a:p>
            <a:pPr algn="ctr"/>
            <a:endParaRPr lang="en-CA" sz="3400"/>
          </a:p>
          <a:p>
            <a:pPr algn="ctr"/>
            <a:r>
              <a:rPr lang="en-CA" sz="3400"/>
              <a:t>Living he loved me, dying he saved me</a:t>
            </a:r>
          </a:p>
          <a:p>
            <a:pPr algn="ctr"/>
            <a:r>
              <a:rPr lang="en-CA" sz="3400"/>
              <a:t>Buried, he carried my sins far away;</a:t>
            </a:r>
          </a:p>
          <a:p>
            <a:pPr algn="ctr"/>
            <a:r>
              <a:rPr lang="en-CA" sz="3400"/>
              <a:t>Rising he justified freely forever;</a:t>
            </a:r>
          </a:p>
          <a:p>
            <a:pPr algn="ctr"/>
            <a:r>
              <a:rPr lang="en-CA" sz="3400"/>
              <a:t>One day he's coming, oh glorious day!</a:t>
            </a:r>
          </a:p>
          <a:p>
            <a:pPr algn="ctr"/>
            <a:endParaRPr lang="en-CA" sz="3400"/>
          </a:p>
          <a:p>
            <a:pPr algn="ctr"/>
            <a:endParaRPr lang="en-CA" sz="3400"/>
          </a:p>
          <a:p>
            <a:pPr algn="ctr"/>
            <a:endParaRPr lang="en-CA" sz="3400"/>
          </a:p>
          <a:p>
            <a:pPr algn="ctr"/>
            <a:r>
              <a:rPr lang="en-CA" sz="3400"/>
              <a:t>3/3</a:t>
            </a:r>
          </a:p>
          <a:p>
            <a:pPr algn="ctr"/>
            <a:r>
              <a:rPr lang="en-CA" sz="1200"/>
              <a:t>ccli 132991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ＭＳ Ｐゴシック"/>
        <a:cs typeface="MS Gothic"/>
      </a:majorFont>
      <a:minorFont>
        <a:latin typeface="Arial"/>
        <a:ea typeface="ＭＳ Ｐゴシック"/>
        <a:cs typeface="MS Gothic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effectLst/>
            <a:latin typeface="Arial" charset="0"/>
            <a:ea typeface="ＭＳ Ｐゴシック" charset="0"/>
            <a:cs typeface="MS Gothic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effectLst/>
            <a:latin typeface="Arial" charset="0"/>
            <a:ea typeface="ＭＳ Ｐゴシック" charset="0"/>
            <a:cs typeface="MS Gothic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229</Words>
  <Application>Microsoft Macintosh PowerPoint</Application>
  <PresentationFormat>Custom</PresentationFormat>
  <Paragraphs>45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Times New Roman</vt:lpstr>
      <vt:lpstr>Arial</vt:lpstr>
      <vt:lpstr>MS Gothic</vt:lpstr>
      <vt:lpstr>Lucida Sans Unicode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Michelle Martens</cp:lastModifiedBy>
  <cp:revision>3</cp:revision>
  <cp:lastPrinted>1601-01-01T00:00:00Z</cp:lastPrinted>
  <dcterms:created xsi:type="dcterms:W3CDTF">2008-04-26T23:47:17Z</dcterms:created>
  <dcterms:modified xsi:type="dcterms:W3CDTF">2014-10-15T19:25:52Z</dcterms:modified>
</cp:coreProperties>
</file>