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1A70A00-A0BA-1E47-B70A-EB2EDA48D0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359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DF0C4F-857C-9D4D-B51E-4722351DF62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38D41A-45DA-2E40-BD64-E2575912D4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011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C6F738-9F44-0140-AD66-CFA70B61DD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17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B05139-E5AA-D244-89F7-114E223389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44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2C642AE-A8E0-7F46-BE85-2BA9F4E5E7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70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86D468-5852-DD41-84E8-48CFF1722C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27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8F5303-8EED-A94E-8765-DCEBCDDF35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27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8C30C0-1015-1B4B-AE04-F7C7C48184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0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4EF5F7-5619-7D49-A9BB-13E8DCBDF2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26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E386E9-C98E-544A-A89B-F20CB4E4E7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95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C27F75-E7D6-9C4D-907B-A96AAC845E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660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E175FA-02E5-CC41-BFFD-7C573E519A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56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3C7DE1-60FD-4843-BD97-DDC2A39C70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84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2CC0F2E-83E0-4C44-BA7D-03D13D04625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0450" y="1079500"/>
            <a:ext cx="63007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Open our eyes we want to see Jesus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Open our eyes, Lord</a:t>
            </a:r>
          </a:p>
          <a:p>
            <a:pPr algn="ctr"/>
            <a:r>
              <a:rPr lang="en-CA" sz="3600"/>
              <a:t>We want to see Jesus.</a:t>
            </a:r>
          </a:p>
          <a:p>
            <a:pPr algn="ctr"/>
            <a:r>
              <a:rPr lang="en-CA" sz="3600"/>
              <a:t>To reach out and touch him</a:t>
            </a:r>
          </a:p>
          <a:p>
            <a:pPr algn="ctr"/>
            <a:r>
              <a:rPr lang="en-CA" sz="3600"/>
              <a:t>And say that we love him</a:t>
            </a:r>
          </a:p>
          <a:p>
            <a:pPr algn="ctr"/>
            <a:r>
              <a:rPr lang="en-CA" sz="3600"/>
              <a:t>Open our ears, Lord</a:t>
            </a:r>
          </a:p>
          <a:p>
            <a:pPr algn="ctr"/>
            <a:r>
              <a:rPr lang="en-CA" sz="3600"/>
              <a:t>And help us to listen</a:t>
            </a:r>
          </a:p>
          <a:p>
            <a:pPr algn="ctr"/>
            <a:r>
              <a:rPr lang="en-CA" sz="3600"/>
              <a:t>Open our eyes, Lord</a:t>
            </a:r>
          </a:p>
          <a:p>
            <a:pPr algn="ctr"/>
            <a:r>
              <a:rPr lang="en-CA" sz="3600"/>
              <a:t>We want to see Jesus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2008-04-26T00:41:02Z</dcterms:created>
  <dcterms:modified xsi:type="dcterms:W3CDTF">2014-10-15T19:28:33Z</dcterms:modified>
</cp:coreProperties>
</file>