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BA7A58F-5E66-A54A-9CDA-C3455592D2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373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D3BA5-0038-9341-9CB3-6DB9E30E137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F9ED3C-1037-9644-B497-052C913004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79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51E398-B3D3-7D45-9B50-44AB07205E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96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4B3F6F-D7F2-8449-A6E5-21DA2B0793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2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0793161-1213-CF49-A5F8-1711EDC209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926F8C-7957-EB47-AFB0-3F37D58F51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45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358081-C0DD-2041-92F1-636FE99404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2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792B32-19DA-8B41-B797-245661267B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97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1D4335-AE06-A748-81D1-3B06917981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DC8C73-7C37-A540-AF93-314FE56748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77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872BBA-1E42-3E40-8A90-E43ACAC477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743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5C7BEE-1D0B-7141-9953-3EBF7797B8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34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31C9D-9066-4345-97FD-FE37EEAC45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00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04F948C-1A41-0E45-ABAF-7E0D85F8123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Open the Eyes of My Heart</a:t>
            </a:r>
          </a:p>
          <a:p>
            <a:pPr algn="ctr"/>
            <a:r>
              <a:rPr lang="en-CA" sz="3600"/>
              <a:t>Open the eyes of my heart Lord</a:t>
            </a:r>
          </a:p>
          <a:p>
            <a:pPr algn="ctr"/>
            <a:r>
              <a:rPr lang="en-CA" sz="3600"/>
              <a:t>Open the eyes of my heart</a:t>
            </a:r>
          </a:p>
          <a:p>
            <a:pPr algn="ctr"/>
            <a:r>
              <a:rPr lang="en-CA" sz="3600"/>
              <a:t>I want to see you</a:t>
            </a:r>
          </a:p>
          <a:p>
            <a:pPr algn="ctr"/>
            <a:r>
              <a:rPr lang="en-CA" sz="3600"/>
              <a:t>I want to see you</a:t>
            </a:r>
          </a:p>
          <a:p>
            <a:pPr algn="ctr"/>
            <a:r>
              <a:rPr lang="en-CA" sz="3600"/>
              <a:t>To see you high and lifted up</a:t>
            </a:r>
          </a:p>
          <a:p>
            <a:pPr algn="ctr"/>
            <a:r>
              <a:rPr lang="en-CA" sz="3600"/>
              <a:t>Shining in the light of your glory</a:t>
            </a:r>
          </a:p>
          <a:p>
            <a:pPr algn="ctr"/>
            <a:r>
              <a:rPr lang="en-CA" sz="3600"/>
              <a:t>Pour out your power and love</a:t>
            </a:r>
          </a:p>
          <a:p>
            <a:pPr algn="ctr"/>
            <a:r>
              <a:rPr lang="en-CA" sz="3600"/>
              <a:t>As we sing holy, holy, holy</a:t>
            </a:r>
          </a:p>
          <a:p>
            <a:pPr algn="ctr"/>
            <a:r>
              <a:rPr lang="en-CA" sz="3600"/>
              <a:t>Holy, holy, holy (3x)</a:t>
            </a:r>
          </a:p>
          <a:p>
            <a:pPr algn="ctr"/>
            <a:r>
              <a:rPr lang="en-CA" sz="3600"/>
              <a:t>I want to see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2008-04-25T07:39:50Z</dcterms:created>
  <dcterms:modified xsi:type="dcterms:W3CDTF">2014-10-15T19:28:26Z</dcterms:modified>
</cp:coreProperties>
</file>