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1008" y="5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AF437628-8C26-4C8B-A6E2-5F98725F08C0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494652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8771221-E653-430B-A9A7-53E2C20EBD41}" type="slidenum">
              <a:rPr lang="en-CA"/>
              <a:pPr/>
              <a:t>1</a:t>
            </a:fld>
            <a:endParaRPr lang="en-CA"/>
          </a:p>
        </p:txBody>
      </p:sp>
      <p:sp>
        <p:nvSpPr>
          <p:cNvPr id="614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6570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C226972-7882-405C-B46E-FAD5FFAE7637}" type="slidenum">
              <a:rPr lang="en-CA"/>
              <a:pPr/>
              <a:t>2</a:t>
            </a:fld>
            <a:endParaRPr lang="en-CA"/>
          </a:p>
        </p:txBody>
      </p:sp>
      <p:sp>
        <p:nvSpPr>
          <p:cNvPr id="716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17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2676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75D6D6F-B16B-4631-88AA-E2CF62B6FC50}" type="slidenum">
              <a:rPr lang="en-CA"/>
              <a:pPr/>
              <a:t>3</a:t>
            </a:fld>
            <a:endParaRPr lang="en-CA"/>
          </a:p>
        </p:txBody>
      </p:sp>
      <p:sp>
        <p:nvSpPr>
          <p:cNvPr id="819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5569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4D10353-00EF-4CC9-B0CA-8D6DAADBFFF4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93772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723CF5E-86B1-44C3-AE24-CF84B9FF1E1B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28769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1FC97BB-F452-4567-8B47-968517AC87F9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28397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0970F8EA-11EF-43BB-B51E-43565FADDC33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23147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ADF8C40-B718-4B5D-8C92-AEF42D2704E7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9491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E15DDD5-AA56-4D60-BC07-7AA5B93F0A5C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9548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4339D91-4666-4A5F-A84B-2048D0B7B21C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10190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B9331EF-87C5-4D2D-8770-FA473C57F7DC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11076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5A20A1B-0AC4-43C9-8D1C-912439383965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39961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59F59DC-E27F-47AB-AC88-95E93BB3C717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62076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6C51D27-50CB-43CB-BBBA-F1D10733B13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23081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4878F83-C966-4FFE-9D11-42846D6D188F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66874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7B597458-DF44-4206-8A43-3754CB9B6215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179388" y="179388"/>
            <a:ext cx="9899650" cy="7380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r>
              <a:rPr lang="en-CA" sz="3600" u="sng"/>
              <a:t>Our God Reigns</a:t>
            </a:r>
          </a:p>
          <a:p>
            <a:pPr algn="ctr"/>
            <a:r>
              <a:rPr lang="en-CA" sz="3600"/>
              <a:t>How lovely on the mountains are the feet of him,</a:t>
            </a:r>
          </a:p>
          <a:p>
            <a:pPr algn="ctr"/>
            <a:r>
              <a:rPr lang="en-CA" sz="3600"/>
              <a:t>Who brings good news, good news;</a:t>
            </a:r>
          </a:p>
          <a:p>
            <a:pPr algn="ctr"/>
            <a:r>
              <a:rPr lang="en-CA" sz="3600"/>
              <a:t>Announcing peace, proclaiming news of happiness.</a:t>
            </a:r>
          </a:p>
          <a:p>
            <a:pPr algn="ctr"/>
            <a:r>
              <a:rPr lang="en-CA" sz="3600"/>
              <a:t>Our God Reigns!  Our God Reigns!</a:t>
            </a:r>
          </a:p>
          <a:p>
            <a:pPr algn="ctr"/>
            <a:endParaRPr lang="en-CA" sz="3600"/>
          </a:p>
          <a:p>
            <a:pPr algn="ctr"/>
            <a:r>
              <a:rPr lang="en-CA" sz="3600"/>
              <a:t>      Chorus: Our God reigns!   Our God reigns!</a:t>
            </a:r>
          </a:p>
          <a:p>
            <a:pPr algn="ctr"/>
            <a:r>
              <a:rPr lang="en-CA" sz="3600"/>
              <a:t>      Our God reigns!   Our God reigns!</a:t>
            </a:r>
          </a:p>
          <a:p>
            <a:pPr algn="ctr"/>
            <a:r>
              <a:rPr lang="en-CA" sz="3600"/>
              <a:t>      Our God reigns!   Our God reigns!</a:t>
            </a:r>
          </a:p>
          <a:p>
            <a:pPr algn="ctr"/>
            <a:r>
              <a:rPr lang="en-CA" sz="3600"/>
              <a:t>      Our God reigns!   Our God reigns! </a:t>
            </a:r>
          </a:p>
          <a:p>
            <a:pPr algn="ctr"/>
            <a:r>
              <a:rPr lang="en-CA" sz="3600"/>
              <a:t>1/3</a:t>
            </a:r>
          </a:p>
          <a:p>
            <a:pPr algn="ctr">
              <a:lnSpc>
                <a:spcPct val="95000"/>
              </a:lnSpc>
            </a:pPr>
            <a:r>
              <a:rPr lang="en-CA" sz="1200">
                <a:latin typeface="TimesNewRoman" pitchFamily="16" charset="0"/>
              </a:rPr>
              <a:t>ccli 132991</a:t>
            </a:r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7740650" y="5400675"/>
            <a:ext cx="1588" cy="43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179388" y="252413"/>
            <a:ext cx="9720262" cy="7256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r>
              <a:rPr lang="en-CA" sz="3600"/>
              <a:t>He had no stately form, He had no majesty</a:t>
            </a:r>
          </a:p>
          <a:p>
            <a:pPr algn="ctr"/>
            <a:r>
              <a:rPr lang="en-CA" sz="3600"/>
              <a:t>That we should be drawn to Him.</a:t>
            </a:r>
          </a:p>
          <a:p>
            <a:pPr algn="ctr"/>
            <a:r>
              <a:rPr lang="en-CA" sz="3600"/>
              <a:t>He was despised and we took no account of Him.</a:t>
            </a:r>
          </a:p>
          <a:p>
            <a:pPr algn="ctr"/>
            <a:r>
              <a:rPr lang="en-CA" sz="3600"/>
              <a:t>Yet now He reigns, with the Most High.</a:t>
            </a:r>
          </a:p>
          <a:p>
            <a:pPr algn="ctr"/>
            <a:endParaRPr lang="en-CA" sz="3600"/>
          </a:p>
          <a:p>
            <a:pPr algn="ctr"/>
            <a:endParaRPr lang="en-CA" sz="3600"/>
          </a:p>
          <a:p>
            <a:pPr algn="ctr"/>
            <a:r>
              <a:rPr lang="en-CA" sz="3600"/>
              <a:t>      Chorus</a:t>
            </a:r>
          </a:p>
          <a:p>
            <a:pPr algn="ctr"/>
            <a:r>
              <a:rPr lang="en-CA" sz="3600"/>
              <a:t>      Our God reigns!   Our God reigns!</a:t>
            </a:r>
          </a:p>
          <a:p>
            <a:pPr algn="ctr"/>
            <a:r>
              <a:rPr lang="en-CA" sz="3600"/>
              <a:t>      Our God reigns!   Our God reigns!</a:t>
            </a:r>
          </a:p>
          <a:p>
            <a:pPr algn="ctr"/>
            <a:r>
              <a:rPr lang="en-CA" sz="3600"/>
              <a:t>      Our God reigns!   Our God reigns!</a:t>
            </a:r>
          </a:p>
          <a:p>
            <a:pPr algn="ctr"/>
            <a:r>
              <a:rPr lang="en-CA" sz="3600"/>
              <a:t>      Our God reigns!   Our God reigns! </a:t>
            </a:r>
          </a:p>
          <a:p>
            <a:pPr algn="ctr"/>
            <a:endParaRPr lang="en-CA" sz="3600"/>
          </a:p>
          <a:p>
            <a:pPr algn="ctr"/>
            <a:r>
              <a:rPr lang="en-CA" sz="3600"/>
              <a:t>2/3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 Box 1"/>
          <p:cNvSpPr txBox="1">
            <a:spLocks noChangeArrowheads="1"/>
          </p:cNvSpPr>
          <p:nvPr/>
        </p:nvSpPr>
        <p:spPr bwMode="auto">
          <a:xfrm>
            <a:off x="179388" y="319088"/>
            <a:ext cx="9720262" cy="7113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r>
              <a:rPr lang="en-CA" sz="3600"/>
              <a:t>Out from the tomb He came with grace and majesty;</a:t>
            </a:r>
          </a:p>
          <a:p>
            <a:pPr algn="ctr"/>
            <a:r>
              <a:rPr lang="en-CA" sz="3600"/>
              <a:t>He is alive, He is alive!</a:t>
            </a:r>
          </a:p>
          <a:p>
            <a:pPr algn="ctr"/>
            <a:r>
              <a:rPr lang="en-CA" sz="3600"/>
              <a:t>God loves us so, see here His hands, His feet, His side;</a:t>
            </a:r>
          </a:p>
          <a:p>
            <a:pPr algn="ctr"/>
            <a:r>
              <a:rPr lang="en-CA" sz="3600"/>
              <a:t>And yes, we know, He is alive!</a:t>
            </a:r>
          </a:p>
          <a:p>
            <a:pPr algn="ctr"/>
            <a:endParaRPr lang="en-CA" sz="3600"/>
          </a:p>
          <a:p>
            <a:pPr algn="ctr"/>
            <a:r>
              <a:rPr lang="en-CA" sz="3600"/>
              <a:t>      Chorus</a:t>
            </a:r>
          </a:p>
          <a:p>
            <a:pPr algn="ctr"/>
            <a:r>
              <a:rPr lang="en-CA" sz="3600"/>
              <a:t>      Our God reigns!   Our God reigns!</a:t>
            </a:r>
          </a:p>
          <a:p>
            <a:pPr algn="ctr"/>
            <a:r>
              <a:rPr lang="en-CA" sz="3600"/>
              <a:t>      Our God reigns!   Our God reigns!</a:t>
            </a:r>
          </a:p>
          <a:p>
            <a:pPr algn="ctr"/>
            <a:r>
              <a:rPr lang="en-CA" sz="3600"/>
              <a:t>      Our God reigns!   Our God reigns!</a:t>
            </a:r>
          </a:p>
          <a:p>
            <a:pPr algn="ctr"/>
            <a:r>
              <a:rPr lang="en-CA" sz="3600"/>
              <a:t>      Our God reigns!   Our God reigns!</a:t>
            </a:r>
            <a:r>
              <a:rPr lang="en-CA" sz="2600"/>
              <a:t> </a:t>
            </a:r>
          </a:p>
          <a:p>
            <a:pPr algn="ctr"/>
            <a:endParaRPr lang="en-CA" sz="2600"/>
          </a:p>
          <a:p>
            <a:pPr algn="ctr"/>
            <a:r>
              <a:rPr lang="en-CA" sz="3600"/>
              <a:t>3/3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MS Gothic"/>
        <a:cs typeface=""/>
      </a:majorFont>
      <a:minorFont>
        <a:latin typeface="Arial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244</Words>
  <Application>Microsoft Office PowerPoint</Application>
  <PresentationFormat>Custom</PresentationFormat>
  <Paragraphs>40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Times New Roman</vt:lpstr>
      <vt:lpstr>Arial</vt:lpstr>
      <vt:lpstr>MS Gothic</vt:lpstr>
      <vt:lpstr>Lucida Sans Unicode</vt:lpstr>
      <vt:lpstr>TimesNewRoman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Tony</dc:creator>
  <cp:lastModifiedBy>Tony</cp:lastModifiedBy>
  <cp:revision>5</cp:revision>
  <cp:lastPrinted>1601-01-01T00:00:00Z</cp:lastPrinted>
  <dcterms:created xsi:type="dcterms:W3CDTF">2008-04-25T18:39:53Z</dcterms:created>
  <dcterms:modified xsi:type="dcterms:W3CDTF">2014-03-22T03:22:55Z</dcterms:modified>
</cp:coreProperties>
</file>