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F4F0CBB-D60C-874D-A79C-6C292F41D4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6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82EABD-E005-144F-A923-2F581DEC5DCB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7938C4-EB5C-AA4C-93B4-05BDAD61CEA9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26DD8A-4F83-7345-9BEE-9161C3D553D5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872841-FF23-8245-9135-78CD46FA1DB2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7E71DA-DF12-4040-883F-158F36EC86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36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4A1F3C-3A47-A64B-8BA3-DF31A806FD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50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A58D7E-EB9F-A240-9053-05DB7AC7D6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75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35AECC9-B7EA-574D-B6FE-32ECC51ABA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66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AA566F-3393-2947-96D8-124B26D43D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44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E8ECDC-A560-F64A-84D1-B96E36B606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85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0C28B1-8755-9C4E-B893-AF4F3780F7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2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DBD7BD-FF89-0A4F-ADB1-4B015C0EFB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00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468305-D5BA-9E4C-A1AB-E126E6D9F1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15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95123E-5AC4-344A-90F5-1924B723CA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21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ACBAA6-352E-3D4F-A4B1-171FEDB20E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9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9C5DDD-9936-3448-9B76-E361D9DC22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1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1F24D42-4EE3-544A-B961-164CA139AAA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People need the Lord</a:t>
            </a:r>
          </a:p>
          <a:p>
            <a:pPr algn="ctr"/>
            <a:r>
              <a:rPr lang="en-CA" sz="3600">
                <a:cs typeface="TimesNewRoman" charset="0"/>
              </a:rPr>
              <a:t>   </a:t>
            </a:r>
          </a:p>
          <a:p>
            <a:pPr algn="ctr"/>
            <a:r>
              <a:rPr lang="en-CA" sz="3600">
                <a:cs typeface="TimesNewRoman" charset="0"/>
              </a:rPr>
              <a:t>Everyday they pass me by,</a:t>
            </a:r>
          </a:p>
          <a:p>
            <a:pPr algn="ctr"/>
            <a:r>
              <a:rPr lang="en-CA" sz="3600">
                <a:cs typeface="TimesNewRoman" charset="0"/>
              </a:rPr>
              <a:t>I can see it in their eyes;</a:t>
            </a:r>
          </a:p>
          <a:p>
            <a:pPr algn="ctr"/>
            <a:r>
              <a:rPr lang="en-CA" sz="3600">
                <a:cs typeface="TimesNewRoman" charset="0"/>
              </a:rPr>
              <a:t>Empty people filled with care,</a:t>
            </a:r>
          </a:p>
          <a:p>
            <a:pPr algn="ctr"/>
            <a:r>
              <a:rPr lang="en-CA" sz="3600">
                <a:cs typeface="TimesNewRoman" charset="0"/>
              </a:rPr>
              <a:t>Headed who knows where.</a:t>
            </a:r>
          </a:p>
          <a:p>
            <a:pPr algn="ctr"/>
            <a:r>
              <a:rPr lang="en-CA" sz="3600">
                <a:cs typeface="TimesNewRoman" charset="0"/>
              </a:rPr>
              <a:t>On they go through private pain,</a:t>
            </a:r>
          </a:p>
          <a:p>
            <a:pPr algn="ctr"/>
            <a:r>
              <a:rPr lang="en-CA" sz="3600">
                <a:cs typeface="TimesNewRoman" charset="0"/>
              </a:rPr>
              <a:t>Living fear to fear;</a:t>
            </a:r>
          </a:p>
          <a:p>
            <a:pPr algn="ctr"/>
            <a:r>
              <a:rPr lang="en-CA" sz="3600">
                <a:cs typeface="TimesNewRoman" charset="0"/>
              </a:rPr>
              <a:t>Laughter hides the silent cries</a:t>
            </a:r>
          </a:p>
          <a:p>
            <a:pPr algn="ctr"/>
            <a:r>
              <a:rPr lang="en-CA" sz="3600">
                <a:cs typeface="TimesNewRoman" charset="0"/>
              </a:rPr>
              <a:t>Only Jesus hears.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>
                <a:cs typeface="TimesNewRoman" charset="0"/>
              </a:rPr>
              <a:t>People need the Lord,</a:t>
            </a:r>
          </a:p>
          <a:p>
            <a:pPr algn="ctr"/>
            <a:r>
              <a:rPr lang="en-CA" sz="3600">
                <a:cs typeface="TimesNewRoman" charset="0"/>
              </a:rPr>
              <a:t>People need the Lord;</a:t>
            </a:r>
          </a:p>
          <a:p>
            <a:pPr algn="ctr"/>
            <a:r>
              <a:rPr lang="en-CA" sz="3600">
                <a:cs typeface="TimesNewRoman" charset="0"/>
              </a:rPr>
              <a:t>At the end of broken dreams,</a:t>
            </a:r>
          </a:p>
          <a:p>
            <a:pPr algn="ctr"/>
            <a:r>
              <a:rPr lang="en-CA" sz="3600">
                <a:cs typeface="TimesNewRoman" charset="0"/>
              </a:rPr>
              <a:t>He's the open door.</a:t>
            </a:r>
          </a:p>
          <a:p>
            <a:pPr algn="ctr"/>
            <a:r>
              <a:rPr lang="en-CA" sz="3600">
                <a:cs typeface="TimesNewRoman" charset="0"/>
              </a:rPr>
              <a:t>People need the Lord,</a:t>
            </a:r>
          </a:p>
          <a:p>
            <a:pPr algn="ctr"/>
            <a:r>
              <a:rPr lang="en-CA" sz="3600">
                <a:cs typeface="TimesNewRoman" charset="0"/>
              </a:rPr>
              <a:t>People need the Lord;</a:t>
            </a:r>
          </a:p>
          <a:p>
            <a:pPr algn="ctr"/>
            <a:r>
              <a:rPr lang="en-CA" sz="3600">
                <a:cs typeface="TimesNewRoman" charset="0"/>
              </a:rPr>
              <a:t>When will we realize</a:t>
            </a:r>
          </a:p>
          <a:p>
            <a:pPr algn="ctr"/>
            <a:r>
              <a:rPr lang="en-CA" sz="3600">
                <a:cs typeface="TimesNewRoman" charset="0"/>
              </a:rPr>
              <a:t>People need the Lord. 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2/4</a:t>
            </a:r>
          </a:p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9750" y="360363"/>
            <a:ext cx="8999538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We are called to be His light</a:t>
            </a:r>
          </a:p>
          <a:p>
            <a:pPr algn="ctr"/>
            <a:r>
              <a:rPr lang="en-CA" sz="3600"/>
              <a:t>To a world where wrong seems right;</a:t>
            </a:r>
          </a:p>
          <a:p>
            <a:pPr algn="ctr"/>
            <a:r>
              <a:rPr lang="en-CA" sz="3600"/>
              <a:t>What could be too great a cost</a:t>
            </a:r>
          </a:p>
          <a:p>
            <a:pPr algn="ctr"/>
            <a:r>
              <a:rPr lang="en-CA" sz="3600"/>
              <a:t>For sharing life with one who's lost?</a:t>
            </a:r>
          </a:p>
          <a:p>
            <a:pPr algn="ctr"/>
            <a:r>
              <a:rPr lang="en-CA" sz="3600"/>
              <a:t>Through His love our hearts can feel</a:t>
            </a:r>
          </a:p>
          <a:p>
            <a:pPr algn="ctr"/>
            <a:r>
              <a:rPr lang="en-CA" sz="3600"/>
              <a:t>All the grief they bear;</a:t>
            </a:r>
          </a:p>
          <a:p>
            <a:pPr algn="ctr"/>
            <a:r>
              <a:rPr lang="en-CA" sz="3600"/>
              <a:t>They must hear the Words of Life</a:t>
            </a:r>
          </a:p>
          <a:p>
            <a:pPr algn="ctr"/>
            <a:r>
              <a:rPr lang="en-CA" sz="3600"/>
              <a:t>Only we can share.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39750" y="360363"/>
            <a:ext cx="8999538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People need the Lord,</a:t>
            </a:r>
          </a:p>
          <a:p>
            <a:pPr algn="ctr"/>
            <a:r>
              <a:rPr lang="en-CA" sz="3600"/>
              <a:t>People need the Lord;</a:t>
            </a:r>
          </a:p>
          <a:p>
            <a:pPr algn="ctr"/>
            <a:r>
              <a:rPr lang="en-CA" sz="3600"/>
              <a:t>At the end of broken dreams,</a:t>
            </a:r>
          </a:p>
          <a:p>
            <a:pPr algn="ctr"/>
            <a:r>
              <a:rPr lang="en-CA" sz="3600"/>
              <a:t>He's the open door.</a:t>
            </a:r>
          </a:p>
          <a:p>
            <a:pPr algn="ctr"/>
            <a:r>
              <a:rPr lang="en-CA" sz="3600"/>
              <a:t>People need the Lord,</a:t>
            </a:r>
          </a:p>
          <a:p>
            <a:pPr algn="ctr"/>
            <a:r>
              <a:rPr lang="en-CA" sz="3600"/>
              <a:t>People need the Lord;</a:t>
            </a:r>
          </a:p>
          <a:p>
            <a:pPr algn="ctr"/>
            <a:r>
              <a:rPr lang="en-CA" sz="3600"/>
              <a:t>When will we realize</a:t>
            </a:r>
          </a:p>
          <a:p>
            <a:pPr algn="ctr"/>
            <a:r>
              <a:rPr lang="en-CA" sz="3600"/>
              <a:t>That we must give our lives,</a:t>
            </a:r>
          </a:p>
          <a:p>
            <a:pPr algn="ctr"/>
            <a:r>
              <a:rPr lang="en-CA" sz="3600"/>
              <a:t>For people need the Lord.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214</Words>
  <Application>Microsoft Macintosh PowerPoint</Application>
  <PresentationFormat>Custom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2014-10-15T19:28:19Z</dcterms:modified>
</cp:coreProperties>
</file>