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6D00751-4268-AF4C-8031-DCB0204715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654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1B3C5B-481A-544E-8145-6ECD5A48F345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894EBD-7FAC-E646-A72E-2F2061B17FDD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461D6C-9A01-A245-9A6B-F629B44D16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901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CAEC2E-9193-F34B-A37D-5A4B945A50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06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C27C84-910E-2D42-98DF-503E7E8909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9003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133CA40-6F38-EB4A-B00B-F1D4D97268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295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6A8DA4-F82B-D645-B7F8-5C3C3CE248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5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7D14773-7F0D-5544-9494-20A5D789C8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656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F01D4A-AA3D-2B46-BDCF-629017F459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834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1571EF-AAB6-4E43-9BD7-B1EBDAA1E4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403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03BD59-F8D6-F74C-B530-5DF6A29E38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38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319CEE-34C2-8340-9E79-1C1EC4A5E76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85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4E2FAA-208B-214D-A7EC-1BE9BEECBBC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009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EFF59C-066F-4842-8203-9D3F2521DE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903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5CDBBDB-B7CC-8747-80B1-BB17484B114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0"/>
            <a:ext cx="8999537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Pour Out My Heart</a:t>
            </a:r>
          </a:p>
          <a:p>
            <a:pPr algn="ctr"/>
            <a:r>
              <a:rPr lang="en-CA" sz="3600"/>
              <a:t>Here I am, once again</a:t>
            </a:r>
          </a:p>
          <a:p>
            <a:pPr algn="ctr"/>
            <a:r>
              <a:rPr lang="en-CA" sz="3600"/>
              <a:t>I pour out my heart</a:t>
            </a:r>
          </a:p>
          <a:p>
            <a:pPr algn="ctr"/>
            <a:r>
              <a:rPr lang="en-CA" sz="3600"/>
              <a:t>For I know that you hear</a:t>
            </a:r>
          </a:p>
          <a:p>
            <a:pPr algn="ctr"/>
            <a:r>
              <a:rPr lang="en-CA" sz="3600"/>
              <a:t>Every cry You are listening</a:t>
            </a:r>
          </a:p>
          <a:p>
            <a:pPr algn="ctr"/>
            <a:r>
              <a:rPr lang="en-CA" sz="3600"/>
              <a:t>No matter what state my heart is in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You are faithful to answer</a:t>
            </a:r>
          </a:p>
          <a:p>
            <a:pPr algn="ctr"/>
            <a:r>
              <a:rPr lang="en-CA" sz="3600"/>
              <a:t>With words that are true</a:t>
            </a:r>
          </a:p>
          <a:p>
            <a:pPr algn="ctr"/>
            <a:r>
              <a:rPr lang="en-CA" sz="3600"/>
              <a:t>And a hope that is real</a:t>
            </a:r>
          </a:p>
          <a:p>
            <a:pPr algn="ctr"/>
            <a:r>
              <a:rPr lang="en-CA" sz="3600"/>
              <a:t>As I feel your touch</a:t>
            </a:r>
          </a:p>
          <a:p>
            <a:pPr algn="ctr"/>
            <a:r>
              <a:rPr lang="en-CA" sz="3600"/>
              <a:t>You bring a freedom</a:t>
            </a:r>
          </a:p>
          <a:p>
            <a:pPr algn="ctr"/>
            <a:r>
              <a:rPr lang="en-CA" sz="3600"/>
              <a:t>To all that’s within</a:t>
            </a:r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539750"/>
            <a:ext cx="8820150" cy="674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In the safety of this place</a:t>
            </a:r>
          </a:p>
          <a:p>
            <a:pPr algn="ctr"/>
            <a:r>
              <a:rPr lang="en-CA" sz="3600"/>
              <a:t>I’m longing to ...</a:t>
            </a:r>
          </a:p>
          <a:p>
            <a:pPr algn="ctr"/>
            <a:r>
              <a:rPr lang="en-CA" sz="3600"/>
              <a:t>Pour out my heart</a:t>
            </a:r>
          </a:p>
          <a:p>
            <a:pPr algn="ctr"/>
            <a:r>
              <a:rPr lang="en-CA" sz="3600"/>
              <a:t>To say that I love you</a:t>
            </a:r>
          </a:p>
          <a:p>
            <a:pPr algn="ctr"/>
            <a:r>
              <a:rPr lang="en-CA" sz="3600"/>
              <a:t>Pour out my heart</a:t>
            </a:r>
          </a:p>
          <a:p>
            <a:pPr algn="ctr"/>
            <a:r>
              <a:rPr lang="en-CA" sz="3600"/>
              <a:t>To say that I need you</a:t>
            </a:r>
          </a:p>
          <a:p>
            <a:pPr algn="ctr"/>
            <a:r>
              <a:rPr lang="en-CA" sz="3600"/>
              <a:t>Pour out my heart</a:t>
            </a:r>
          </a:p>
          <a:p>
            <a:pPr algn="ctr"/>
            <a:r>
              <a:rPr lang="en-CA" sz="3600"/>
              <a:t>To say that I’m thankful</a:t>
            </a:r>
          </a:p>
          <a:p>
            <a:pPr algn="ctr"/>
            <a:r>
              <a:rPr lang="en-CA" sz="3600"/>
              <a:t>Pour out my heart</a:t>
            </a:r>
          </a:p>
          <a:p>
            <a:pPr algn="ctr"/>
            <a:r>
              <a:rPr lang="en-CA" sz="3600"/>
              <a:t>To say that you’re wonderful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123</Words>
  <Application>Microsoft Macintosh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2008-04-26T00:41:02Z</dcterms:created>
  <dcterms:modified xsi:type="dcterms:W3CDTF">2014-10-15T19:28:11Z</dcterms:modified>
</cp:coreProperties>
</file>