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2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14C7ADD0-3DA7-0548-820C-B804358CFE0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21282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E37B06C-C541-494C-8160-856BD40CB3AF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003CFC-A75C-FC49-AB03-CD90DD68800B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F3CB5AC-CC32-4443-A38D-D1B7FF34E19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375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6C7FA97-EAF0-AD4D-98A2-538FD505832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0484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E90C99B-5765-FE49-B440-B075D274B72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7698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3767BA5-D870-7048-ADED-033B7276612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205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F78A919-67BF-3A48-930A-D83E0E29BF6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577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70A3138-B709-2349-8A13-5B4EC27F77A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185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BECE5B9-5F23-BC4E-B1D7-7467ECBABA9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0884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FF8677F-68FD-4849-B881-2CA526750CA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017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BAF64E-3E12-554B-AF6B-557E98C8B2B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785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1CFED0-A147-C441-9385-126454B6305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584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30D560-EA02-D54C-A542-9247FF59B7C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1998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2C49F1-88A4-504C-8D83-99A0CCA28F4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724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25F8D25D-7A9E-B84D-A824-A699D4BD5883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38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 u="sng"/>
              <a:t>Power in the blood</a:t>
            </a:r>
          </a:p>
          <a:p>
            <a:pPr algn="ctr"/>
            <a:r>
              <a:rPr lang="en-CA" sz="3200"/>
              <a:t>Would you be free from the burden of sin?</a:t>
            </a:r>
          </a:p>
          <a:p>
            <a:pPr algn="ctr"/>
            <a:r>
              <a:rPr lang="en-CA" sz="3200"/>
              <a:t>There’s pow’r in the blood, pow’r in the blood;</a:t>
            </a:r>
          </a:p>
          <a:p>
            <a:pPr algn="ctr"/>
            <a:r>
              <a:rPr lang="en-CA" sz="3200"/>
              <a:t>Would you o’er evil a victory win?</a:t>
            </a:r>
          </a:p>
          <a:p>
            <a:pPr algn="ctr"/>
            <a:r>
              <a:rPr lang="en-CA" sz="3200"/>
              <a:t>There’s wonderful pow’r in the blood.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Would you be free from your passion and pride?</a:t>
            </a:r>
          </a:p>
          <a:p>
            <a:pPr algn="ctr"/>
            <a:r>
              <a:rPr lang="en-CA" sz="3200"/>
              <a:t>There’s pow’r in the blood, pow’r in the blood;</a:t>
            </a:r>
          </a:p>
          <a:p>
            <a:pPr algn="ctr"/>
            <a:r>
              <a:rPr lang="en-CA" sz="3200"/>
              <a:t>Come for a cleansing to Calvary’s tide;</a:t>
            </a:r>
          </a:p>
          <a:p>
            <a:pPr algn="ctr"/>
            <a:r>
              <a:rPr lang="en-CA" sz="3200"/>
              <a:t>There’s wonderful pow’r in the blood. </a:t>
            </a:r>
          </a:p>
          <a:p>
            <a:pPr algn="ctr"/>
            <a:r>
              <a:rPr lang="en-CA" sz="3200"/>
              <a:t> </a:t>
            </a:r>
          </a:p>
          <a:p>
            <a:pPr algn="ctr"/>
            <a:r>
              <a:rPr lang="en-CA" sz="3200"/>
              <a:t>      There is pow’r, pow’r, wonder-working pow’r</a:t>
            </a:r>
          </a:p>
          <a:p>
            <a:pPr algn="ctr"/>
            <a:r>
              <a:rPr lang="en-CA" sz="3200"/>
              <a:t>      In the blood of the Lamb;</a:t>
            </a:r>
          </a:p>
          <a:p>
            <a:pPr algn="ctr"/>
            <a:r>
              <a:rPr lang="en-CA" sz="3200"/>
              <a:t>      There is pow’r, pow’r, wonder-working pow’r</a:t>
            </a:r>
          </a:p>
          <a:p>
            <a:pPr algn="ctr"/>
            <a:r>
              <a:rPr lang="en-CA" sz="3200"/>
              <a:t>      In the precious blood of the Lamb.</a:t>
            </a:r>
          </a:p>
          <a:p>
            <a:pPr algn="ctr"/>
            <a:r>
              <a:rPr lang="en-CA" sz="3200"/>
              <a:t>1/2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09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/>
              <a:t>Would you be whiter, much whiter than snow?</a:t>
            </a:r>
          </a:p>
          <a:p>
            <a:pPr algn="ctr"/>
            <a:r>
              <a:rPr lang="en-CA" sz="3200"/>
              <a:t>There’s pow’r in the blood, pow’r in the blood;</a:t>
            </a:r>
          </a:p>
          <a:p>
            <a:pPr algn="ctr"/>
            <a:r>
              <a:rPr lang="en-CA" sz="3200"/>
              <a:t>Sin-stains are lost in its life-giving flow;</a:t>
            </a:r>
          </a:p>
          <a:p>
            <a:pPr algn="ctr"/>
            <a:r>
              <a:rPr lang="en-CA" sz="3200"/>
              <a:t>There’s wonderful pow’r in the blood.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Would you do service for Jesus your King?</a:t>
            </a:r>
          </a:p>
          <a:p>
            <a:pPr algn="ctr"/>
            <a:r>
              <a:rPr lang="en-CA" sz="3200"/>
              <a:t>There’s pow’r in the blood, pow’r in the blood;</a:t>
            </a:r>
          </a:p>
          <a:p>
            <a:pPr algn="ctr"/>
            <a:r>
              <a:rPr lang="en-CA" sz="3200"/>
              <a:t>Would you live daily His praises to sing?</a:t>
            </a:r>
          </a:p>
          <a:p>
            <a:pPr algn="ctr"/>
            <a:r>
              <a:rPr lang="en-CA" sz="3200"/>
              <a:t>There’s wonderful pow’r in the blood. </a:t>
            </a:r>
          </a:p>
          <a:p>
            <a:pPr algn="ctr"/>
            <a:r>
              <a:rPr lang="en-CA" sz="3200"/>
              <a:t> </a:t>
            </a:r>
          </a:p>
          <a:p>
            <a:pPr algn="ctr"/>
            <a:r>
              <a:rPr lang="en-CA" sz="3200"/>
              <a:t>      There is pow’r, pow’r, wonder-working pow’r</a:t>
            </a:r>
          </a:p>
          <a:p>
            <a:pPr algn="ctr"/>
            <a:r>
              <a:rPr lang="en-CA" sz="3200"/>
              <a:t>      In the blood of the Lamb;</a:t>
            </a:r>
          </a:p>
          <a:p>
            <a:pPr algn="ctr"/>
            <a:r>
              <a:rPr lang="en-CA" sz="3200"/>
              <a:t>      There is pow’r, pow’r, wonder-working pow’r</a:t>
            </a:r>
          </a:p>
          <a:p>
            <a:pPr algn="ctr"/>
            <a:r>
              <a:rPr lang="en-CA" sz="3200"/>
              <a:t>      In the precious blood of the Lamb.</a:t>
            </a:r>
          </a:p>
          <a:p>
            <a:pPr algn="ctr"/>
            <a:r>
              <a:rPr lang="en-CA" sz="32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242</Words>
  <Application>Microsoft Macintosh PowerPoint</Application>
  <PresentationFormat>Custom</PresentationFormat>
  <Paragraphs>34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7</cp:revision>
  <cp:lastPrinted>1601-01-01T00:00:00Z</cp:lastPrinted>
  <dcterms:created xsi:type="dcterms:W3CDTF">2008-04-26T18:24:32Z</dcterms:created>
  <dcterms:modified xsi:type="dcterms:W3CDTF">2014-10-15T19:28:04Z</dcterms:modified>
</cp:coreProperties>
</file>