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8353968-22E6-1A48-93D7-28FDF50101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0049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82CAA3-05DD-9A4D-B701-EFEB92496C21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A6D0F8-264A-F940-B3F4-CC6B05A727E7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D04BF0-ADC8-D949-9DA0-4CB910DE6048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1C2C14-0BD6-9749-95A3-6E97C083804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17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BEACC5-B57D-BA40-8F4A-93784E04179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79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5D577D-1B02-954E-9AE5-BC7F8AAB5E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091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780D553-F2F1-AC46-A659-1ECCA28F8C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82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F924C7-16EF-F84A-A59B-48A17F7316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669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812130-D51F-DA4C-9727-FBF09977ED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64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6E0F92-2030-4345-AD12-427381A964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36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434772-5AA1-D947-9580-BF4A396F12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1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20E4D5-1522-414D-A22C-0DABF690A6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953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64C64A-828A-504F-917C-06BA4563BD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28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67B236-346E-8B4E-824C-74EEA7145F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24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F66694-5153-8A47-B1F7-773FF63EDC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298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1C34CCD-F81C-1D48-9C25-7C3FA70B655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899650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Praise Him, Praise Him</a:t>
            </a:r>
          </a:p>
          <a:p>
            <a:pPr algn="ctr"/>
            <a:r>
              <a:rPr lang="en-CA" sz="3600"/>
              <a:t>Praise Him! Praise Him! </a:t>
            </a:r>
          </a:p>
          <a:p>
            <a:pPr algn="ctr"/>
            <a:r>
              <a:rPr lang="en-CA" sz="3600"/>
              <a:t>Jesus, our blessed Redeemer!</a:t>
            </a:r>
          </a:p>
          <a:p>
            <a:pPr algn="ctr"/>
            <a:r>
              <a:rPr lang="en-CA" sz="3600"/>
              <a:t>Sing, O Earth, His wonderful love proclaim!</a:t>
            </a:r>
          </a:p>
          <a:p>
            <a:pPr algn="ctr"/>
            <a:r>
              <a:rPr lang="en-CA" sz="3600"/>
              <a:t>Hail Him! Hail Him! Highest archangels in glory;</a:t>
            </a:r>
          </a:p>
          <a:p>
            <a:pPr algn="ctr"/>
            <a:r>
              <a:rPr lang="en-CA" sz="3600"/>
              <a:t>Strength and honor give to His holy Name!</a:t>
            </a:r>
          </a:p>
          <a:p>
            <a:pPr algn="ctr"/>
            <a:r>
              <a:rPr lang="en-CA" sz="3600"/>
              <a:t>Like a shepherd, Jesus will guard His children,</a:t>
            </a:r>
          </a:p>
          <a:p>
            <a:pPr algn="ctr"/>
            <a:r>
              <a:rPr lang="en-CA" sz="3600"/>
              <a:t>In His arms He carries them all day long.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Praise Him! Praise Him! </a:t>
            </a:r>
          </a:p>
          <a:p>
            <a:pPr algn="ctr"/>
            <a:r>
              <a:rPr lang="en-CA" sz="3600"/>
              <a:t>Tell of His excellent greatness;</a:t>
            </a:r>
          </a:p>
          <a:p>
            <a:pPr algn="ctr"/>
            <a:r>
              <a:rPr lang="en-CA" sz="3600"/>
              <a:t>Praise Him! Praise Him! Ever in joyful song! </a:t>
            </a:r>
          </a:p>
          <a:p>
            <a:pPr algn="ctr"/>
            <a:endParaRPr lang="en-CA" sz="3600"/>
          </a:p>
          <a:p>
            <a:pPr algn="ctr"/>
            <a:r>
              <a:rPr lang="en-CA" sz="24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899650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Praise Him! Praise Him! </a:t>
            </a:r>
          </a:p>
          <a:p>
            <a:pPr algn="ctr"/>
            <a:r>
              <a:rPr lang="en-CA" sz="3600"/>
              <a:t>Jesus, our blessed Redeemer!</a:t>
            </a:r>
          </a:p>
          <a:p>
            <a:pPr algn="ctr"/>
            <a:r>
              <a:rPr lang="en-CA" sz="3600"/>
              <a:t>For our sins He suffered, and bled, and died.</a:t>
            </a:r>
          </a:p>
          <a:p>
            <a:pPr algn="ctr"/>
            <a:r>
              <a:rPr lang="en-CA" sz="3600"/>
              <a:t>He our Rock, our hope of eternal salvation,</a:t>
            </a:r>
          </a:p>
          <a:p>
            <a:pPr algn="ctr"/>
            <a:r>
              <a:rPr lang="en-CA" sz="3600"/>
              <a:t>Hail Him! Hail Him! Jesus the Crucified.</a:t>
            </a:r>
          </a:p>
          <a:p>
            <a:pPr algn="ctr"/>
            <a:r>
              <a:rPr lang="en-CA" sz="3600"/>
              <a:t>Sound His praises! </a:t>
            </a:r>
          </a:p>
          <a:p>
            <a:pPr algn="ctr"/>
            <a:r>
              <a:rPr lang="en-CA" sz="3600"/>
              <a:t>Jesus who bore our sorrows,</a:t>
            </a:r>
          </a:p>
          <a:p>
            <a:pPr algn="ctr"/>
            <a:r>
              <a:rPr lang="en-CA" sz="3600"/>
              <a:t>Love unbounded, wonderful, deep and strong.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Praise Him! Praise Him! </a:t>
            </a:r>
          </a:p>
          <a:p>
            <a:pPr algn="ctr"/>
            <a:r>
              <a:rPr lang="en-CA" sz="3600"/>
              <a:t>Tell of His excellent greatness;</a:t>
            </a:r>
          </a:p>
          <a:p>
            <a:pPr algn="ctr"/>
            <a:r>
              <a:rPr lang="en-CA" sz="3600"/>
              <a:t>Praise Him! Praise Him! Ever in joyful song! </a:t>
            </a:r>
          </a:p>
          <a:p>
            <a:pPr algn="ctr"/>
            <a:endParaRPr lang="en-CA" sz="3600"/>
          </a:p>
          <a:p>
            <a:pPr algn="ctr"/>
            <a:r>
              <a:rPr lang="en-CA" sz="24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899650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Praise Him! Praise Him! </a:t>
            </a:r>
          </a:p>
          <a:p>
            <a:pPr algn="ctr"/>
            <a:r>
              <a:rPr lang="en-CA" sz="3600"/>
              <a:t>Jesus, our blessed Redeemer!</a:t>
            </a:r>
          </a:p>
          <a:p>
            <a:pPr algn="ctr"/>
            <a:r>
              <a:rPr lang="en-CA" sz="3600"/>
              <a:t>Heav’nly portals loud with hosannas ring!</a:t>
            </a:r>
          </a:p>
          <a:p>
            <a:pPr algn="ctr"/>
            <a:r>
              <a:rPr lang="en-CA" sz="3600"/>
              <a:t>Jesus, Savior, reigneth forever and ever;</a:t>
            </a:r>
          </a:p>
          <a:p>
            <a:pPr algn="ctr"/>
            <a:r>
              <a:rPr lang="en-CA" sz="3600"/>
              <a:t>Crown Him! Crown Him! </a:t>
            </a:r>
          </a:p>
          <a:p>
            <a:pPr algn="ctr"/>
            <a:r>
              <a:rPr lang="en-CA" sz="3600"/>
              <a:t>Prophet, and Priest, and King!</a:t>
            </a:r>
          </a:p>
          <a:p>
            <a:pPr algn="ctr"/>
            <a:r>
              <a:rPr lang="en-CA" sz="3600"/>
              <a:t>Christ is coming! over the world victorious,</a:t>
            </a:r>
          </a:p>
          <a:p>
            <a:pPr algn="ctr"/>
            <a:r>
              <a:rPr lang="en-CA" sz="3600"/>
              <a:t>Pow’r and glory unto the Lord belong.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Praise Him! Praise Him! </a:t>
            </a:r>
          </a:p>
          <a:p>
            <a:pPr algn="ctr"/>
            <a:r>
              <a:rPr lang="en-CA" sz="3600"/>
              <a:t>Tell of His excellent greatness;</a:t>
            </a:r>
          </a:p>
          <a:p>
            <a:pPr algn="ctr"/>
            <a:r>
              <a:rPr lang="en-CA" sz="3600"/>
              <a:t>Praise Him! Praise Him! Ever in joyful song! </a:t>
            </a:r>
          </a:p>
          <a:p>
            <a:pPr algn="ctr"/>
            <a:endParaRPr lang="en-CA" sz="3600"/>
          </a:p>
          <a:p>
            <a:pPr algn="ctr"/>
            <a:r>
              <a:rPr lang="en-CA" sz="24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276</Words>
  <Application>Microsoft Macintosh PowerPoint</Application>
  <PresentationFormat>Custom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2008-04-26T18:24:32Z</dcterms:created>
  <dcterms:modified xsi:type="dcterms:W3CDTF">2014-10-15T19:27:49Z</dcterms:modified>
</cp:coreProperties>
</file>