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03888C63-3BD0-9E45-ADC4-FCD7EAC7A6B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0609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4631C03-DAC4-B048-AA77-94E0BB897605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2E2D330-EF2A-EC4D-B92C-471639E8D6C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270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AFE003A-F799-074D-8A34-82B14DF38F7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9444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D4B727D-5106-2F4F-B1FC-8FAC764EE45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0911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A0F3860F-2D89-3647-ACB7-212A80D717B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9053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1DED768-2BFF-6448-A097-94F5E298125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995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23F6DB1-69B5-0940-95DF-68CEA20481F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8185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9B77854-A8DC-5545-A1CF-D6BB5E22969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7436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84C1793-D1DC-6B4A-A46D-496E83F6024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855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055B79E-81D3-0349-AAD6-ADF33F745D3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0516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EE6D0CC-B4BF-C046-B84F-9CB23C09CF7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1686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6F4C1D9-A832-1843-81DB-6C248B093D9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0181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E40A566-8000-5941-A476-ACA575EC45E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6735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7204EE6B-86FA-7544-8BB5-FCFE22E66FF2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0"/>
            <a:ext cx="9720262" cy="742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Psalm 121</a:t>
            </a:r>
          </a:p>
          <a:p>
            <a:pPr algn="ctr"/>
            <a:r>
              <a:rPr lang="en-CA" sz="3600"/>
              <a:t>I lift my eyes up to the mountains</a:t>
            </a:r>
          </a:p>
          <a:p>
            <a:pPr algn="ctr"/>
            <a:r>
              <a:rPr lang="en-CA" sz="3600"/>
              <a:t>Where does my help come from</a:t>
            </a:r>
          </a:p>
          <a:p>
            <a:pPr algn="ctr"/>
            <a:r>
              <a:rPr lang="en-CA" sz="3600"/>
              <a:t>My help comes from You</a:t>
            </a:r>
          </a:p>
          <a:p>
            <a:pPr algn="ctr"/>
            <a:r>
              <a:rPr lang="en-CA" sz="3600"/>
              <a:t>Maker of heaven, creator of the earth</a:t>
            </a:r>
          </a:p>
          <a:p>
            <a:pPr algn="ctr"/>
            <a:r>
              <a:rPr lang="en-CA" sz="3600"/>
              <a:t>I lift my eyes up to the mountains</a:t>
            </a:r>
          </a:p>
          <a:p>
            <a:pPr algn="ctr"/>
            <a:r>
              <a:rPr lang="en-CA" sz="3600"/>
              <a:t>Where does my help come from</a:t>
            </a:r>
          </a:p>
          <a:p>
            <a:pPr algn="ctr"/>
            <a:r>
              <a:rPr lang="en-CA" sz="3600"/>
              <a:t>My help comes from You</a:t>
            </a:r>
          </a:p>
          <a:p>
            <a:pPr algn="ctr"/>
            <a:r>
              <a:rPr lang="en-CA" sz="3600"/>
              <a:t>Maker of heaven, creator of the earth</a:t>
            </a:r>
          </a:p>
          <a:p>
            <a:pPr algn="ctr"/>
            <a:r>
              <a:rPr lang="en-CA" sz="3600"/>
              <a:t>Oh how I need You Lord</a:t>
            </a:r>
          </a:p>
          <a:p>
            <a:pPr algn="ctr"/>
            <a:r>
              <a:rPr lang="en-CA" sz="3600"/>
              <a:t>You are my only hope, You’re my only prayer</a:t>
            </a:r>
          </a:p>
          <a:p>
            <a:pPr algn="ctr"/>
            <a:r>
              <a:rPr lang="en-CA" sz="3600"/>
              <a:t>So I will wait for You, to come and rescue me</a:t>
            </a:r>
          </a:p>
          <a:p>
            <a:pPr algn="ctr"/>
            <a:r>
              <a:rPr lang="en-CA" sz="3600"/>
              <a:t>Come and give me life </a:t>
            </a:r>
          </a:p>
          <a:p>
            <a:pPr algn="ctr"/>
            <a:r>
              <a:rPr lang="en-CA" sz="36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95</Words>
  <Application>Microsoft Macintosh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8</cp:revision>
  <cp:lastPrinted>1601-01-01T00:00:00Z</cp:lastPrinted>
  <dcterms:created xsi:type="dcterms:W3CDTF">2008-04-26T18:24:32Z</dcterms:created>
  <dcterms:modified xsi:type="dcterms:W3CDTF">2014-10-15T19:29:32Z</dcterms:modified>
</cp:coreProperties>
</file>