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6E53449-5E20-ED4B-B8AD-1DC98EA752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80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861F4A-1C8B-B34F-9260-284BB140D6A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5F2610-1965-5447-80C0-0817FB386F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16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F65F9E-CBB6-BA47-8DBF-23A7BFE359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27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831C47-2795-7449-8C7E-9FFF8088C1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7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CD893D-F229-4644-BD76-BD39D95469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53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65F892-756E-8B42-BE98-8DF0733E38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4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B8463-6AAA-3449-90A0-494916FDD2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94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AE2198-6911-D249-8DFD-32A52D88F6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08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CA51CD-8903-3A46-95A1-47B6ADA72E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34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3EAEEF-2F10-014E-BA52-E56AC6A7702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13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AA69F-A836-DA4C-B1DD-926D3722D8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42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F56677-80B3-D243-A7A9-54DE54881D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99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C26A76-DE14-3A44-B929-C8FE54006E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36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C7AA309-D49D-4749-841A-42437E71ACF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Psalm 5</a:t>
            </a:r>
          </a:p>
          <a:p>
            <a:pPr algn="ctr"/>
            <a:r>
              <a:rPr lang="en-CA" sz="3600"/>
              <a:t>Give ear to my words, O Lord</a:t>
            </a:r>
          </a:p>
          <a:p>
            <a:pPr algn="ctr"/>
            <a:r>
              <a:rPr lang="en-CA" sz="3600"/>
              <a:t>Consider my meditation</a:t>
            </a:r>
          </a:p>
          <a:p>
            <a:pPr algn="ctr"/>
            <a:r>
              <a:rPr lang="en-CA" sz="3600"/>
              <a:t>Harken unto the voice of my cry</a:t>
            </a:r>
          </a:p>
          <a:p>
            <a:pPr algn="ctr"/>
            <a:r>
              <a:rPr lang="en-CA" sz="3600"/>
              <a:t>My king   and my God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unto Thee will I pray</a:t>
            </a:r>
          </a:p>
          <a:p>
            <a:pPr algn="ctr"/>
            <a:r>
              <a:rPr lang="en-CA" sz="3600"/>
              <a:t>My voice shalt thou hear in the morning</a:t>
            </a:r>
          </a:p>
          <a:p>
            <a:pPr algn="ctr"/>
            <a:r>
              <a:rPr lang="en-CA" sz="3600"/>
              <a:t>O Lord, in the morning will I direct my prayer</a:t>
            </a:r>
          </a:p>
          <a:p>
            <a:pPr algn="ctr"/>
            <a:r>
              <a:rPr lang="en-CA" sz="3600"/>
              <a:t>Unto thee, and will look up.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64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2014-10-15T19:29:39Z</dcterms:modified>
</cp:coreProperties>
</file>