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61A0F8CB-28BD-4768-BCC7-AFE049C4AC6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98010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587F0C-8E28-483A-8EE0-E895CFFDDAE9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983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587F0C-8E28-483A-8EE0-E895CFFDDAE9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658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27A57F-2AC3-40B6-9C28-4205A0EE4AA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26113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0D3807-8FA4-44DB-97EA-6EB91D174FC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8169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51F304-0725-4BAF-9F47-9197A90DB36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59673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CD5A6A9E-F71A-4F2F-8DDF-696B93C11F0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848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517CA05-6453-4588-9C1A-0F2CAB05D95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88737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2E7A6C-BF86-489D-B1E6-CE05EC5E2FA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0163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5F6A2C-AD69-4DCE-AFD3-10848EF52D2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6404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F4E1231-6F29-48DB-974A-F08FC78A910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1432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5EADC45-76B6-4C2B-9291-C0AFF66DF9B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48102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F93316-31C8-4E16-AAFB-C1458D9EEC6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68189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402904-DFEA-492A-B1ED-11727E4FA93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9713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81840B-75CA-4F87-B945-D8B5A3CCE7E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9246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3E7883C7-683D-4D81-BBE1-44A8B89D0B9D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" y="179388"/>
            <a:ext cx="10080624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200" u="sng" dirty="0" smtClean="0"/>
              <a:t>Reach out to Jesus</a:t>
            </a:r>
            <a:endParaRPr lang="en-CA" altLang="en-US" sz="3200" u="sng" dirty="0"/>
          </a:p>
          <a:p>
            <a:pPr algn="ctr"/>
            <a:r>
              <a:rPr lang="en-CA" altLang="en-US" sz="3200" dirty="0" smtClean="0"/>
              <a:t>Is your burden heavy as you bear it all alone?</a:t>
            </a:r>
          </a:p>
          <a:p>
            <a:pPr algn="ctr"/>
            <a:r>
              <a:rPr lang="en-CA" altLang="en-US" sz="3200" dirty="0" smtClean="0"/>
              <a:t>Does the road you travel, harbor dangers yet unknown</a:t>
            </a:r>
            <a:endParaRPr lang="en-CA" altLang="en-US" sz="3200" dirty="0"/>
          </a:p>
          <a:p>
            <a:pPr algn="ctr"/>
            <a:r>
              <a:rPr lang="en-CA" altLang="en-US" sz="3600" dirty="0" smtClean="0"/>
              <a:t>Are you </a:t>
            </a:r>
            <a:r>
              <a:rPr lang="en-CA" altLang="en-US" sz="3600" dirty="0" err="1" smtClean="0"/>
              <a:t>growin</a:t>
            </a:r>
            <a:r>
              <a:rPr lang="en-CA" altLang="en-US" sz="3600" dirty="0" smtClean="0"/>
              <a:t>’ weary in the struggle of it all?</a:t>
            </a:r>
          </a:p>
          <a:p>
            <a:pPr algn="ctr"/>
            <a:r>
              <a:rPr lang="en-CA" altLang="en-US" sz="3600" dirty="0" smtClean="0"/>
              <a:t>Jesus will help you with all his name you call</a:t>
            </a:r>
            <a:endParaRPr lang="en-CA" altLang="en-US" sz="3600" dirty="0"/>
          </a:p>
          <a:p>
            <a:pPr algn="ctr"/>
            <a:endParaRPr lang="en-CA" altLang="en-US" sz="3600" dirty="0" smtClean="0"/>
          </a:p>
          <a:p>
            <a:pPr algn="ctr"/>
            <a:r>
              <a:rPr lang="en-CA" altLang="en-US" sz="3200" dirty="0" smtClean="0"/>
              <a:t>He’s always there hearing every prayer, </a:t>
            </a:r>
          </a:p>
          <a:p>
            <a:pPr algn="ctr"/>
            <a:r>
              <a:rPr lang="en-CA" altLang="en-US" sz="3200" dirty="0" smtClean="0"/>
              <a:t>Faithful and true</a:t>
            </a:r>
          </a:p>
          <a:p>
            <a:pPr algn="ctr"/>
            <a:r>
              <a:rPr lang="en-CA" altLang="en-US" sz="3200" dirty="0" smtClean="0"/>
              <a:t>Walking by our side,</a:t>
            </a:r>
          </a:p>
          <a:p>
            <a:pPr algn="ctr"/>
            <a:r>
              <a:rPr lang="en-CA" altLang="en-US" sz="3200" dirty="0" smtClean="0"/>
              <a:t>In his love we hide all the day through</a:t>
            </a:r>
          </a:p>
          <a:p>
            <a:pPr algn="ctr"/>
            <a:r>
              <a:rPr lang="en-CA" altLang="en-US" sz="3200" dirty="0" smtClean="0"/>
              <a:t>When you get discouraged just remember what to do</a:t>
            </a:r>
          </a:p>
          <a:p>
            <a:pPr algn="ctr"/>
            <a:r>
              <a:rPr lang="en-CA" altLang="en-US" sz="3200" dirty="0" smtClean="0"/>
              <a:t>Reach out to Jesus, he’s reaching out to you.</a:t>
            </a:r>
            <a:endParaRPr lang="en-CA" altLang="en-US" sz="3200" dirty="0"/>
          </a:p>
          <a:p>
            <a:pPr algn="ctr"/>
            <a:endParaRPr lang="en-CA" altLang="en-US" sz="3600" dirty="0"/>
          </a:p>
          <a:p>
            <a:pPr algn="ctr"/>
            <a:r>
              <a:rPr lang="en-CA" altLang="en-US" sz="3600" dirty="0" smtClean="0"/>
              <a:t>1/2</a:t>
            </a:r>
            <a:endParaRPr lang="en-CA" altLang="en-US" sz="3600" dirty="0"/>
          </a:p>
          <a:p>
            <a:pPr algn="ctr"/>
            <a:r>
              <a:rPr lang="en-CA" altLang="en-US" sz="1200" dirty="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" y="179388"/>
            <a:ext cx="10080624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200" dirty="0" smtClean="0"/>
              <a:t>Is the life you’re living filled with sorrow and despair?</a:t>
            </a:r>
          </a:p>
          <a:p>
            <a:pPr algn="ctr"/>
            <a:r>
              <a:rPr lang="en-CA" altLang="en-US" sz="3200" dirty="0" smtClean="0"/>
              <a:t>Does the future press you with its worry and its scare?</a:t>
            </a:r>
          </a:p>
          <a:p>
            <a:pPr algn="ctr"/>
            <a:r>
              <a:rPr lang="en-CA" altLang="en-US" sz="3200" dirty="0" smtClean="0"/>
              <a:t>Are you tired and jealous, have you almost your way?</a:t>
            </a:r>
          </a:p>
          <a:p>
            <a:pPr algn="ctr"/>
            <a:r>
              <a:rPr lang="en-CA" altLang="en-US" sz="3200" dirty="0" smtClean="0"/>
              <a:t>Jesus will help you, just talk to him today.</a:t>
            </a:r>
          </a:p>
          <a:p>
            <a:pPr algn="ctr"/>
            <a:endParaRPr lang="en-CA" altLang="en-US" sz="3200" dirty="0"/>
          </a:p>
          <a:p>
            <a:pPr algn="ctr"/>
            <a:endParaRPr lang="en-CA" altLang="en-US" sz="3200" dirty="0" smtClean="0"/>
          </a:p>
          <a:p>
            <a:pPr algn="ctr"/>
            <a:endParaRPr lang="en-CA" altLang="en-US" sz="3200" dirty="0"/>
          </a:p>
          <a:p>
            <a:pPr algn="ctr"/>
            <a:endParaRPr lang="en-CA" altLang="en-US" sz="3200" dirty="0"/>
          </a:p>
          <a:p>
            <a:pPr algn="ctr"/>
            <a:endParaRPr lang="en-CA" altLang="en-US" sz="3600" dirty="0"/>
          </a:p>
          <a:p>
            <a:pPr algn="ctr"/>
            <a:r>
              <a:rPr lang="en-CA" altLang="en-US" sz="3600" dirty="0" smtClean="0"/>
              <a:t>2/2</a:t>
            </a:r>
            <a:endParaRPr lang="en-CA" altLang="en-US" sz="3600" dirty="0"/>
          </a:p>
          <a:p>
            <a:pPr algn="ctr"/>
            <a:r>
              <a:rPr lang="en-CA" altLang="en-US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114921970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145</Words>
  <Application>Microsoft Office PowerPoint</Application>
  <PresentationFormat>Custom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12</cp:revision>
  <cp:lastPrinted>1601-01-01T00:00:00Z</cp:lastPrinted>
  <dcterms:created xsi:type="dcterms:W3CDTF">2008-04-26T18:24:32Z</dcterms:created>
  <dcterms:modified xsi:type="dcterms:W3CDTF">2014-06-07T23:30:13Z</dcterms:modified>
</cp:coreProperties>
</file>