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0EA1B17-FE3C-FE4C-84F2-FFF1C29891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631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9FBB4E-81BD-734E-B9A3-90229FD2022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6BC766-B715-A641-87E1-31914459F47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17FB46-E489-944F-8D87-7BD24A4125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1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32E731-1128-3A42-9201-BCF76D0343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56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448A8A-9797-D746-96DA-D5089E98E7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48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60A873D-F440-344E-8422-47641F0CB6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6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619E59-3C81-A145-90AA-2FAF56B56E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1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2232A8-871F-A440-A28A-E929158803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92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0F4746-F74B-184B-9301-1D9AED21EB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99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2818D0-8BCA-314A-BFE8-30F1E9BED2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00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5D2107-5AA2-164A-A403-FC1105FDFF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63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79CC4B-6BE9-E74B-9425-3AA1FB0433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36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5CFE6F-7802-DE4F-A2A1-7DAC925A4F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02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666DDD-58E1-FF4A-833E-750B51057A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0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970DA92-168E-1D4D-B2E1-7F09DE59C03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0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Refiner's Fire</a:t>
            </a:r>
          </a:p>
          <a:p>
            <a:pPr algn="ctr"/>
            <a:r>
              <a:rPr lang="en-CA" sz="3600"/>
              <a:t>Purify my heart </a:t>
            </a:r>
          </a:p>
          <a:p>
            <a:pPr algn="ctr"/>
            <a:r>
              <a:rPr lang="en-CA" sz="3600"/>
              <a:t>Let me be as gold and precious silver</a:t>
            </a:r>
          </a:p>
          <a:p>
            <a:pPr algn="ctr"/>
            <a:r>
              <a:rPr lang="en-CA" sz="3600"/>
              <a:t>Purify my heart</a:t>
            </a:r>
          </a:p>
          <a:p>
            <a:pPr algn="ctr"/>
            <a:r>
              <a:rPr lang="en-CA" sz="3600"/>
              <a:t>Let me be as gold, pure gold</a:t>
            </a:r>
          </a:p>
          <a:p>
            <a:pPr algn="ctr"/>
            <a:r>
              <a:rPr lang="en-CA" sz="3600"/>
              <a:t>Refiner's fire</a:t>
            </a:r>
          </a:p>
          <a:p>
            <a:pPr algn="ctr"/>
            <a:r>
              <a:rPr lang="en-CA" sz="3600"/>
              <a:t>My heart's one desire is to be holy</a:t>
            </a:r>
          </a:p>
          <a:p>
            <a:pPr algn="ctr"/>
            <a:r>
              <a:rPr lang="en-CA" sz="3600"/>
              <a:t>Set apart for You, Lord</a:t>
            </a:r>
          </a:p>
          <a:p>
            <a:pPr algn="ctr"/>
            <a:r>
              <a:rPr lang="en-CA" sz="3600"/>
              <a:t>I choose to be holy</a:t>
            </a:r>
          </a:p>
          <a:p>
            <a:pPr algn="ctr"/>
            <a:r>
              <a:rPr lang="en-CA" sz="3600"/>
              <a:t>Set apart for You, my Master</a:t>
            </a:r>
          </a:p>
          <a:p>
            <a:pPr algn="ctr"/>
            <a:r>
              <a:rPr lang="en-CA" sz="3600"/>
              <a:t>Ready to do Your will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Purify my heart</a:t>
            </a:r>
          </a:p>
          <a:p>
            <a:pPr algn="ctr"/>
            <a:r>
              <a:rPr lang="en-CA" sz="3600"/>
              <a:t>Cleanse me from within</a:t>
            </a:r>
          </a:p>
          <a:p>
            <a:pPr algn="ctr"/>
            <a:r>
              <a:rPr lang="en-CA" sz="3600"/>
              <a:t>And make me holy</a:t>
            </a:r>
          </a:p>
          <a:p>
            <a:pPr algn="ctr"/>
            <a:r>
              <a:rPr lang="en-CA" sz="3600"/>
              <a:t>Purify my heart</a:t>
            </a:r>
          </a:p>
          <a:p>
            <a:pPr algn="ctr"/>
            <a:r>
              <a:rPr lang="en-CA" sz="3600"/>
              <a:t>Cleanse me from my sin</a:t>
            </a:r>
          </a:p>
          <a:p>
            <a:pPr algn="ctr"/>
            <a:r>
              <a:rPr lang="en-CA" sz="3600"/>
              <a:t>Deep within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90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2008-04-26T00:41:02Z</dcterms:created>
  <dcterms:modified xsi:type="dcterms:W3CDTF">2014-10-15T19:44:39Z</dcterms:modified>
</cp:coreProperties>
</file>