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0080625" cy="7559675"/>
  <p:notesSz cx="7772400" cy="10058400"/>
  <p:defaultTextStyle>
    <a:defPPr>
      <a:defRPr lang="en-GB"/>
    </a:defPPr>
    <a:lvl1pPr algn="l" defTabSz="447675"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S Gothic" charset="0"/>
      </a:defRPr>
    </a:lvl1pPr>
    <a:lvl2pPr marL="742950" indent="-285750" algn="l" defTabSz="447675"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S Gothic" charset="0"/>
      </a:defRPr>
    </a:lvl2pPr>
    <a:lvl3pPr marL="1143000" indent="-228600" algn="l" defTabSz="447675"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S Gothic" charset="0"/>
      </a:defRPr>
    </a:lvl3pPr>
    <a:lvl4pPr marL="1600200" indent="-228600" algn="l" defTabSz="447675"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S Gothic" charset="0"/>
      </a:defRPr>
    </a:lvl4pPr>
    <a:lvl5pPr marL="2057400" indent="-228600" algn="l" defTabSz="447675"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S Gothic" charset="0"/>
      </a:defRPr>
    </a:lvl5pPr>
    <a:lvl6pPr marL="2286000" algn="l" defTabSz="457200" rtl="0" eaLnBrk="1" latinLnBrk="0" hangingPunct="1">
      <a:defRPr kern="1200">
        <a:solidFill>
          <a:schemeClr val="tx1"/>
        </a:solidFill>
        <a:latin typeface="Arial" charset="0"/>
        <a:ea typeface="ＭＳ Ｐゴシック" charset="0"/>
        <a:cs typeface="MS Gothic" charset="0"/>
      </a:defRPr>
    </a:lvl6pPr>
    <a:lvl7pPr marL="2743200" algn="l" defTabSz="457200" rtl="0" eaLnBrk="1" latinLnBrk="0" hangingPunct="1">
      <a:defRPr kern="1200">
        <a:solidFill>
          <a:schemeClr val="tx1"/>
        </a:solidFill>
        <a:latin typeface="Arial" charset="0"/>
        <a:ea typeface="ＭＳ Ｐゴシック" charset="0"/>
        <a:cs typeface="MS Gothic" charset="0"/>
      </a:defRPr>
    </a:lvl7pPr>
    <a:lvl8pPr marL="3200400" algn="l" defTabSz="457200" rtl="0" eaLnBrk="1" latinLnBrk="0" hangingPunct="1">
      <a:defRPr kern="1200">
        <a:solidFill>
          <a:schemeClr val="tx1"/>
        </a:solidFill>
        <a:latin typeface="Arial" charset="0"/>
        <a:ea typeface="ＭＳ Ｐゴシック" charset="0"/>
        <a:cs typeface="MS Gothic" charset="0"/>
      </a:defRPr>
    </a:lvl8pPr>
    <a:lvl9pPr marL="3657600" algn="l" defTabSz="457200" rtl="0" eaLnBrk="1" latinLnBrk="0" hangingPunct="1">
      <a:defRPr kern="1200">
        <a:solidFill>
          <a:schemeClr val="tx1"/>
        </a:solidFill>
        <a:latin typeface="Arial" charset="0"/>
        <a:ea typeface="ＭＳ Ｐゴシック" charset="0"/>
        <a:cs typeface="MS 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888"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sldImg"/>
          </p:nvPr>
        </p:nvSpPr>
        <p:spPr bwMode="auto">
          <a:xfrm>
            <a:off x="1371600" y="763588"/>
            <a:ext cx="5027613"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sp>
      <p:sp>
        <p:nvSpPr>
          <p:cNvPr id="2050"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endParaRPr lang="en-US"/>
          </a:p>
        </p:txBody>
      </p:sp>
      <p:sp>
        <p:nvSpPr>
          <p:cNvPr id="2051"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charset="0"/>
                <a:cs typeface="Lucida Sans Unicode" charset="0"/>
              </a:defRPr>
            </a:lvl1pPr>
          </a:lstStyle>
          <a:p>
            <a:endParaRPr lang="en-CA"/>
          </a:p>
        </p:txBody>
      </p:sp>
      <p:sp>
        <p:nvSpPr>
          <p:cNvPr id="2052"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charset="0"/>
                <a:cs typeface="Lucida Sans Unicode" charset="0"/>
              </a:defRPr>
            </a:lvl1pPr>
          </a:lstStyle>
          <a:p>
            <a:endParaRPr lang="en-CA"/>
          </a:p>
        </p:txBody>
      </p:sp>
      <p:sp>
        <p:nvSpPr>
          <p:cNvPr id="2053"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charset="0"/>
                <a:cs typeface="Lucida Sans Unicode" charset="0"/>
              </a:defRPr>
            </a:lvl1pPr>
          </a:lstStyle>
          <a:p>
            <a:endParaRPr lang="en-CA"/>
          </a:p>
        </p:txBody>
      </p:sp>
      <p:sp>
        <p:nvSpPr>
          <p:cNvPr id="2054"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charset="0"/>
                <a:cs typeface="Lucida Sans Unicode" charset="0"/>
              </a:defRPr>
            </a:lvl1pPr>
          </a:lstStyle>
          <a:p>
            <a:fld id="{37289123-7D09-2848-B425-97B5293BB9D6}" type="slidenum">
              <a:rPr lang="en-CA"/>
              <a:pPr/>
              <a:t>‹#›</a:t>
            </a:fld>
            <a:endParaRPr lang="en-CA"/>
          </a:p>
        </p:txBody>
      </p:sp>
    </p:spTree>
    <p:extLst>
      <p:ext uri="{BB962C8B-B14F-4D97-AF65-F5344CB8AC3E}">
        <p14:creationId xmlns:p14="http://schemas.microsoft.com/office/powerpoint/2010/main" val="249334838"/>
      </p:ext>
    </p:extLst>
  </p:cSld>
  <p:clrMap bg1="lt1" tx1="dk1" bg2="lt2" tx2="dk2" accent1="accent1" accent2="accent2" accent3="accent3" accent4="accent4" accent5="accent5" accent6="accent6" hlink="hlink" folHlink="folHlink"/>
  <p:notesStyle>
    <a:lvl1pPr algn="l" defTabSz="447675"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47675"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47675"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47675"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47675"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1B308EF-3E7A-B94C-935B-9AA949C4B04B}" type="slidenum">
              <a:rPr lang="en-CA"/>
              <a:pPr/>
              <a:t>1</a:t>
            </a:fld>
            <a:endParaRPr lang="en-CA"/>
          </a:p>
        </p:txBody>
      </p:sp>
      <p:sp>
        <p:nvSpPr>
          <p:cNvPr id="11265" name="Text Box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1266" name="Text Box 2"/>
          <p:cNvSpPr txBox="1">
            <a:spLocks noChangeArrowheads="1"/>
          </p:cNvSpPr>
          <p:nvPr>
            <p:ph type="body" idx="1"/>
          </p:nvPr>
        </p:nvSpPr>
        <p:spPr bwMode="auto">
          <a:xfrm>
            <a:off x="777875" y="4776788"/>
            <a:ext cx="6218238" cy="44354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ED30138-78B9-7B49-9930-3DF57542D49B}" type="slidenum">
              <a:rPr lang="en-CA"/>
              <a:pPr/>
              <a:t>2</a:t>
            </a:fld>
            <a:endParaRPr lang="en-CA"/>
          </a:p>
        </p:txBody>
      </p:sp>
      <p:sp>
        <p:nvSpPr>
          <p:cNvPr id="12289" name="Text Box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290" name="Text Box 2"/>
          <p:cNvSpPr txBox="1">
            <a:spLocks noChangeArrowheads="1"/>
          </p:cNvSpPr>
          <p:nvPr>
            <p:ph type="body" idx="1"/>
          </p:nvPr>
        </p:nvSpPr>
        <p:spPr bwMode="auto">
          <a:xfrm>
            <a:off x="777875" y="4776788"/>
            <a:ext cx="6218238" cy="44354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983CABA-6C9C-714F-8A23-D817436DA19A}" type="slidenum">
              <a:rPr lang="en-CA"/>
              <a:pPr/>
              <a:t>3</a:t>
            </a:fld>
            <a:endParaRPr lang="en-CA"/>
          </a:p>
        </p:txBody>
      </p:sp>
      <p:sp>
        <p:nvSpPr>
          <p:cNvPr id="13313" name="Text Box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3314" name="Text Box 2"/>
          <p:cNvSpPr txBox="1">
            <a:spLocks noChangeArrowheads="1"/>
          </p:cNvSpPr>
          <p:nvPr>
            <p:ph type="body" idx="1"/>
          </p:nvPr>
        </p:nvSpPr>
        <p:spPr bwMode="auto">
          <a:xfrm>
            <a:off x="777875" y="4776788"/>
            <a:ext cx="6218238" cy="44354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E67370B-5278-594A-823C-3E6FBC42A34C}" type="slidenum">
              <a:rPr lang="en-CA"/>
              <a:pPr/>
              <a:t>4</a:t>
            </a:fld>
            <a:endParaRPr lang="en-CA"/>
          </a:p>
        </p:txBody>
      </p:sp>
      <p:sp>
        <p:nvSpPr>
          <p:cNvPr id="14337" name="Text Box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338" name="Text Box 2"/>
          <p:cNvSpPr txBox="1">
            <a:spLocks noChangeArrowheads="1"/>
          </p:cNvSpPr>
          <p:nvPr>
            <p:ph type="body" idx="1"/>
          </p:nvPr>
        </p:nvSpPr>
        <p:spPr bwMode="auto">
          <a:xfrm>
            <a:off x="777875" y="4776788"/>
            <a:ext cx="6218238" cy="44354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C1CC967-0CA4-3C43-8378-D4FCF1EAA858}" type="slidenum">
              <a:rPr lang="en-CA"/>
              <a:pPr/>
              <a:t>5</a:t>
            </a:fld>
            <a:endParaRPr lang="en-CA"/>
          </a:p>
        </p:txBody>
      </p:sp>
      <p:sp>
        <p:nvSpPr>
          <p:cNvPr id="15361" name="Text Box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5362" name="Text Box 2"/>
          <p:cNvSpPr txBox="1">
            <a:spLocks noChangeArrowheads="1"/>
          </p:cNvSpPr>
          <p:nvPr>
            <p:ph type="body" idx="1"/>
          </p:nvPr>
        </p:nvSpPr>
        <p:spPr bwMode="auto">
          <a:xfrm>
            <a:off x="777875" y="4776788"/>
            <a:ext cx="6218238" cy="44354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6226517-FC0C-DD44-8511-7A61FD762E3B}" type="slidenum">
              <a:rPr lang="en-CA"/>
              <a:pPr/>
              <a:t>6</a:t>
            </a:fld>
            <a:endParaRPr lang="en-CA"/>
          </a:p>
        </p:txBody>
      </p:sp>
      <p:sp>
        <p:nvSpPr>
          <p:cNvPr id="16385" name="Text Box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6386" name="Text Box 2"/>
          <p:cNvSpPr txBox="1">
            <a:spLocks noChangeArrowheads="1"/>
          </p:cNvSpPr>
          <p:nvPr>
            <p:ph type="body" idx="1"/>
          </p:nvPr>
        </p:nvSpPr>
        <p:spPr bwMode="auto">
          <a:xfrm>
            <a:off x="777875" y="4776788"/>
            <a:ext cx="6218238" cy="44354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5359B5D-A01C-B14D-9AA7-26A093E6C7C2}" type="slidenum">
              <a:rPr lang="en-CA"/>
              <a:pPr/>
              <a:t>7</a:t>
            </a:fld>
            <a:endParaRPr lang="en-CA"/>
          </a:p>
        </p:txBody>
      </p:sp>
      <p:sp>
        <p:nvSpPr>
          <p:cNvPr id="17409" name="Text Box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7410" name="Text Box 2"/>
          <p:cNvSpPr txBox="1">
            <a:spLocks noChangeArrowheads="1"/>
          </p:cNvSpPr>
          <p:nvPr>
            <p:ph type="body" idx="1"/>
          </p:nvPr>
        </p:nvSpPr>
        <p:spPr bwMode="auto">
          <a:xfrm>
            <a:off x="777875" y="4776788"/>
            <a:ext cx="6218238" cy="44354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0AD0326-4814-2E4E-B66A-13450ECEEA41}" type="slidenum">
              <a:rPr lang="en-CA"/>
              <a:pPr/>
              <a:t>8</a:t>
            </a:fld>
            <a:endParaRPr lang="en-CA"/>
          </a:p>
        </p:txBody>
      </p:sp>
      <p:sp>
        <p:nvSpPr>
          <p:cNvPr id="18433" name="Text Box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ChangeArrowheads="1"/>
          </p:cNvSpPr>
          <p:nvPr>
            <p:ph type="body" idx="1"/>
          </p:nvPr>
        </p:nvSpPr>
        <p:spPr bwMode="auto">
          <a:xfrm>
            <a:off x="777875" y="4776788"/>
            <a:ext cx="6218238" cy="44354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CA"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CA"/>
          </a:p>
        </p:txBody>
      </p:sp>
      <p:sp>
        <p:nvSpPr>
          <p:cNvPr id="5" name="Footer Placeholder 4"/>
          <p:cNvSpPr>
            <a:spLocks noGrp="1"/>
          </p:cNvSpPr>
          <p:nvPr>
            <p:ph type="ftr" idx="11"/>
          </p:nvPr>
        </p:nvSpPr>
        <p:spPr/>
        <p:txBody>
          <a:bodyPr/>
          <a:lstStyle>
            <a:lvl1pPr>
              <a:defRPr/>
            </a:lvl1pPr>
          </a:lstStyle>
          <a:p>
            <a:endParaRPr lang="en-CA"/>
          </a:p>
        </p:txBody>
      </p:sp>
      <p:sp>
        <p:nvSpPr>
          <p:cNvPr id="6" name="Slide Number Placeholder 5"/>
          <p:cNvSpPr>
            <a:spLocks noGrp="1"/>
          </p:cNvSpPr>
          <p:nvPr>
            <p:ph type="sldNum" idx="12"/>
          </p:nvPr>
        </p:nvSpPr>
        <p:spPr/>
        <p:txBody>
          <a:bodyPr/>
          <a:lstStyle>
            <a:lvl1pPr>
              <a:defRPr/>
            </a:lvl1pPr>
          </a:lstStyle>
          <a:p>
            <a:fld id="{0369E3F8-57D9-0F4B-876E-2B9FAEEFF67D}" type="slidenum">
              <a:rPr lang="en-CA"/>
              <a:pPr/>
              <a:t>‹#›</a:t>
            </a:fld>
            <a:endParaRPr lang="en-CA"/>
          </a:p>
        </p:txBody>
      </p:sp>
    </p:spTree>
    <p:extLst>
      <p:ext uri="{BB962C8B-B14F-4D97-AF65-F5344CB8AC3E}">
        <p14:creationId xmlns:p14="http://schemas.microsoft.com/office/powerpoint/2010/main" val="3021521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idx="10"/>
          </p:nvPr>
        </p:nvSpPr>
        <p:spPr/>
        <p:txBody>
          <a:bodyPr/>
          <a:lstStyle>
            <a:lvl1pPr>
              <a:defRPr/>
            </a:lvl1pPr>
          </a:lstStyle>
          <a:p>
            <a:endParaRPr lang="en-CA"/>
          </a:p>
        </p:txBody>
      </p:sp>
      <p:sp>
        <p:nvSpPr>
          <p:cNvPr id="5" name="Footer Placeholder 4"/>
          <p:cNvSpPr>
            <a:spLocks noGrp="1"/>
          </p:cNvSpPr>
          <p:nvPr>
            <p:ph type="ftr" idx="11"/>
          </p:nvPr>
        </p:nvSpPr>
        <p:spPr/>
        <p:txBody>
          <a:bodyPr/>
          <a:lstStyle>
            <a:lvl1pPr>
              <a:defRPr/>
            </a:lvl1pPr>
          </a:lstStyle>
          <a:p>
            <a:endParaRPr lang="en-CA"/>
          </a:p>
        </p:txBody>
      </p:sp>
      <p:sp>
        <p:nvSpPr>
          <p:cNvPr id="6" name="Slide Number Placeholder 5"/>
          <p:cNvSpPr>
            <a:spLocks noGrp="1"/>
          </p:cNvSpPr>
          <p:nvPr>
            <p:ph type="sldNum" idx="12"/>
          </p:nvPr>
        </p:nvSpPr>
        <p:spPr/>
        <p:txBody>
          <a:bodyPr/>
          <a:lstStyle>
            <a:lvl1pPr>
              <a:defRPr/>
            </a:lvl1pPr>
          </a:lstStyle>
          <a:p>
            <a:fld id="{315DB9F2-E037-DF47-9E58-015357A12702}" type="slidenum">
              <a:rPr lang="en-CA"/>
              <a:pPr/>
              <a:t>‹#›</a:t>
            </a:fld>
            <a:endParaRPr lang="en-CA"/>
          </a:p>
        </p:txBody>
      </p:sp>
    </p:spTree>
    <p:extLst>
      <p:ext uri="{BB962C8B-B14F-4D97-AF65-F5344CB8AC3E}">
        <p14:creationId xmlns:p14="http://schemas.microsoft.com/office/powerpoint/2010/main" val="3447374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idx="10"/>
          </p:nvPr>
        </p:nvSpPr>
        <p:spPr/>
        <p:txBody>
          <a:bodyPr/>
          <a:lstStyle>
            <a:lvl1pPr>
              <a:defRPr/>
            </a:lvl1pPr>
          </a:lstStyle>
          <a:p>
            <a:endParaRPr lang="en-CA"/>
          </a:p>
        </p:txBody>
      </p:sp>
      <p:sp>
        <p:nvSpPr>
          <p:cNvPr id="5" name="Footer Placeholder 4"/>
          <p:cNvSpPr>
            <a:spLocks noGrp="1"/>
          </p:cNvSpPr>
          <p:nvPr>
            <p:ph type="ftr" idx="11"/>
          </p:nvPr>
        </p:nvSpPr>
        <p:spPr/>
        <p:txBody>
          <a:bodyPr/>
          <a:lstStyle>
            <a:lvl1pPr>
              <a:defRPr/>
            </a:lvl1pPr>
          </a:lstStyle>
          <a:p>
            <a:endParaRPr lang="en-CA"/>
          </a:p>
        </p:txBody>
      </p:sp>
      <p:sp>
        <p:nvSpPr>
          <p:cNvPr id="6" name="Slide Number Placeholder 5"/>
          <p:cNvSpPr>
            <a:spLocks noGrp="1"/>
          </p:cNvSpPr>
          <p:nvPr>
            <p:ph type="sldNum" idx="12"/>
          </p:nvPr>
        </p:nvSpPr>
        <p:spPr/>
        <p:txBody>
          <a:bodyPr/>
          <a:lstStyle>
            <a:lvl1pPr>
              <a:defRPr/>
            </a:lvl1pPr>
          </a:lstStyle>
          <a:p>
            <a:fld id="{03484A60-0D23-2143-A927-C6C9A3355A51}" type="slidenum">
              <a:rPr lang="en-CA"/>
              <a:pPr/>
              <a:t>‹#›</a:t>
            </a:fld>
            <a:endParaRPr lang="en-CA"/>
          </a:p>
        </p:txBody>
      </p:sp>
    </p:spTree>
    <p:extLst>
      <p:ext uri="{BB962C8B-B14F-4D97-AF65-F5344CB8AC3E}">
        <p14:creationId xmlns:p14="http://schemas.microsoft.com/office/powerpoint/2010/main" val="1650116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9387" cy="1260475"/>
          </a:xfrm>
        </p:spPr>
        <p:txBody>
          <a:bodyPr/>
          <a:lstStyle/>
          <a:p>
            <a:r>
              <a:rPr lang="en-CA" smtClean="0"/>
              <a:t>Click to edit Master title style</a:t>
            </a:r>
            <a:endParaRPr lang="en-US"/>
          </a:p>
        </p:txBody>
      </p:sp>
      <p:sp>
        <p:nvSpPr>
          <p:cNvPr id="3" name="Date Placeholder 2"/>
          <p:cNvSpPr>
            <a:spLocks noGrp="1"/>
          </p:cNvSpPr>
          <p:nvPr>
            <p:ph type="dt" idx="10"/>
          </p:nvPr>
        </p:nvSpPr>
        <p:spPr>
          <a:xfrm>
            <a:off x="503238" y="6886575"/>
            <a:ext cx="2346325" cy="519113"/>
          </a:xfrm>
        </p:spPr>
        <p:txBody>
          <a:bodyPr/>
          <a:lstStyle>
            <a:lvl1pPr>
              <a:defRPr/>
            </a:lvl1pPr>
          </a:lstStyle>
          <a:p>
            <a:endParaRPr lang="en-CA"/>
          </a:p>
        </p:txBody>
      </p:sp>
      <p:sp>
        <p:nvSpPr>
          <p:cNvPr id="4" name="Footer Placeholder 3"/>
          <p:cNvSpPr>
            <a:spLocks noGrp="1"/>
          </p:cNvSpPr>
          <p:nvPr>
            <p:ph type="ftr" idx="11"/>
          </p:nvPr>
        </p:nvSpPr>
        <p:spPr>
          <a:xfrm>
            <a:off x="3448050" y="6886575"/>
            <a:ext cx="3194050" cy="519113"/>
          </a:xfrm>
        </p:spPr>
        <p:txBody>
          <a:bodyPr/>
          <a:lstStyle>
            <a:lvl1pPr>
              <a:defRPr/>
            </a:lvl1pPr>
          </a:lstStyle>
          <a:p>
            <a:endParaRPr lang="en-CA"/>
          </a:p>
        </p:txBody>
      </p:sp>
      <p:sp>
        <p:nvSpPr>
          <p:cNvPr id="5" name="Slide Number Placeholder 4"/>
          <p:cNvSpPr>
            <a:spLocks noGrp="1"/>
          </p:cNvSpPr>
          <p:nvPr>
            <p:ph type="sldNum" idx="12"/>
          </p:nvPr>
        </p:nvSpPr>
        <p:spPr>
          <a:xfrm>
            <a:off x="7227888" y="6886575"/>
            <a:ext cx="2346325" cy="519113"/>
          </a:xfrm>
        </p:spPr>
        <p:txBody>
          <a:bodyPr/>
          <a:lstStyle>
            <a:lvl1pPr>
              <a:defRPr/>
            </a:lvl1pPr>
          </a:lstStyle>
          <a:p>
            <a:fld id="{EBCD9748-0B1C-CF4F-8624-49DC3B1A50D1}" type="slidenum">
              <a:rPr lang="en-CA"/>
              <a:pPr/>
              <a:t>‹#›</a:t>
            </a:fld>
            <a:endParaRPr lang="en-CA"/>
          </a:p>
        </p:txBody>
      </p:sp>
    </p:spTree>
    <p:extLst>
      <p:ext uri="{BB962C8B-B14F-4D97-AF65-F5344CB8AC3E}">
        <p14:creationId xmlns:p14="http://schemas.microsoft.com/office/powerpoint/2010/main" val="173833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idx="10"/>
          </p:nvPr>
        </p:nvSpPr>
        <p:spPr/>
        <p:txBody>
          <a:bodyPr/>
          <a:lstStyle>
            <a:lvl1pPr>
              <a:defRPr/>
            </a:lvl1pPr>
          </a:lstStyle>
          <a:p>
            <a:endParaRPr lang="en-CA"/>
          </a:p>
        </p:txBody>
      </p:sp>
      <p:sp>
        <p:nvSpPr>
          <p:cNvPr id="5" name="Footer Placeholder 4"/>
          <p:cNvSpPr>
            <a:spLocks noGrp="1"/>
          </p:cNvSpPr>
          <p:nvPr>
            <p:ph type="ftr" idx="11"/>
          </p:nvPr>
        </p:nvSpPr>
        <p:spPr/>
        <p:txBody>
          <a:bodyPr/>
          <a:lstStyle>
            <a:lvl1pPr>
              <a:defRPr/>
            </a:lvl1pPr>
          </a:lstStyle>
          <a:p>
            <a:endParaRPr lang="en-CA"/>
          </a:p>
        </p:txBody>
      </p:sp>
      <p:sp>
        <p:nvSpPr>
          <p:cNvPr id="6" name="Slide Number Placeholder 5"/>
          <p:cNvSpPr>
            <a:spLocks noGrp="1"/>
          </p:cNvSpPr>
          <p:nvPr>
            <p:ph type="sldNum" idx="12"/>
          </p:nvPr>
        </p:nvSpPr>
        <p:spPr/>
        <p:txBody>
          <a:bodyPr/>
          <a:lstStyle>
            <a:lvl1pPr>
              <a:defRPr/>
            </a:lvl1pPr>
          </a:lstStyle>
          <a:p>
            <a:fld id="{652DFB78-FFB8-4E45-B7D6-BF1A2AEC6C03}" type="slidenum">
              <a:rPr lang="en-CA"/>
              <a:pPr/>
              <a:t>‹#›</a:t>
            </a:fld>
            <a:endParaRPr lang="en-CA"/>
          </a:p>
        </p:txBody>
      </p:sp>
    </p:spTree>
    <p:extLst>
      <p:ext uri="{BB962C8B-B14F-4D97-AF65-F5344CB8AC3E}">
        <p14:creationId xmlns:p14="http://schemas.microsoft.com/office/powerpoint/2010/main" val="3280103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Date Placeholder 3"/>
          <p:cNvSpPr>
            <a:spLocks noGrp="1"/>
          </p:cNvSpPr>
          <p:nvPr>
            <p:ph type="dt" idx="10"/>
          </p:nvPr>
        </p:nvSpPr>
        <p:spPr/>
        <p:txBody>
          <a:bodyPr/>
          <a:lstStyle>
            <a:lvl1pPr>
              <a:defRPr/>
            </a:lvl1pPr>
          </a:lstStyle>
          <a:p>
            <a:endParaRPr lang="en-CA"/>
          </a:p>
        </p:txBody>
      </p:sp>
      <p:sp>
        <p:nvSpPr>
          <p:cNvPr id="5" name="Footer Placeholder 4"/>
          <p:cNvSpPr>
            <a:spLocks noGrp="1"/>
          </p:cNvSpPr>
          <p:nvPr>
            <p:ph type="ftr" idx="11"/>
          </p:nvPr>
        </p:nvSpPr>
        <p:spPr/>
        <p:txBody>
          <a:bodyPr/>
          <a:lstStyle>
            <a:lvl1pPr>
              <a:defRPr/>
            </a:lvl1pPr>
          </a:lstStyle>
          <a:p>
            <a:endParaRPr lang="en-CA"/>
          </a:p>
        </p:txBody>
      </p:sp>
      <p:sp>
        <p:nvSpPr>
          <p:cNvPr id="6" name="Slide Number Placeholder 5"/>
          <p:cNvSpPr>
            <a:spLocks noGrp="1"/>
          </p:cNvSpPr>
          <p:nvPr>
            <p:ph type="sldNum" idx="12"/>
          </p:nvPr>
        </p:nvSpPr>
        <p:spPr/>
        <p:txBody>
          <a:bodyPr/>
          <a:lstStyle>
            <a:lvl1pPr>
              <a:defRPr/>
            </a:lvl1pPr>
          </a:lstStyle>
          <a:p>
            <a:fld id="{9E0DF83D-735D-CC43-90C8-6F2FC6A7E660}" type="slidenum">
              <a:rPr lang="en-CA"/>
              <a:pPr/>
              <a:t>‹#›</a:t>
            </a:fld>
            <a:endParaRPr lang="en-CA"/>
          </a:p>
        </p:txBody>
      </p:sp>
    </p:spTree>
    <p:extLst>
      <p:ext uri="{BB962C8B-B14F-4D97-AF65-F5344CB8AC3E}">
        <p14:creationId xmlns:p14="http://schemas.microsoft.com/office/powerpoint/2010/main" val="222428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idx="10"/>
          </p:nvPr>
        </p:nvSpPr>
        <p:spPr/>
        <p:txBody>
          <a:bodyPr/>
          <a:lstStyle>
            <a:lvl1pPr>
              <a:defRPr/>
            </a:lvl1pPr>
          </a:lstStyle>
          <a:p>
            <a:endParaRPr lang="en-CA"/>
          </a:p>
        </p:txBody>
      </p:sp>
      <p:sp>
        <p:nvSpPr>
          <p:cNvPr id="6" name="Footer Placeholder 5"/>
          <p:cNvSpPr>
            <a:spLocks noGrp="1"/>
          </p:cNvSpPr>
          <p:nvPr>
            <p:ph type="ftr" idx="11"/>
          </p:nvPr>
        </p:nvSpPr>
        <p:spPr/>
        <p:txBody>
          <a:bodyPr/>
          <a:lstStyle>
            <a:lvl1pPr>
              <a:defRPr/>
            </a:lvl1pPr>
          </a:lstStyle>
          <a:p>
            <a:endParaRPr lang="en-CA"/>
          </a:p>
        </p:txBody>
      </p:sp>
      <p:sp>
        <p:nvSpPr>
          <p:cNvPr id="7" name="Slide Number Placeholder 6"/>
          <p:cNvSpPr>
            <a:spLocks noGrp="1"/>
          </p:cNvSpPr>
          <p:nvPr>
            <p:ph type="sldNum" idx="12"/>
          </p:nvPr>
        </p:nvSpPr>
        <p:spPr/>
        <p:txBody>
          <a:bodyPr/>
          <a:lstStyle>
            <a:lvl1pPr>
              <a:defRPr/>
            </a:lvl1pPr>
          </a:lstStyle>
          <a:p>
            <a:fld id="{CCB1DAAA-E51E-4E41-8B90-662626C96714}" type="slidenum">
              <a:rPr lang="en-CA"/>
              <a:pPr/>
              <a:t>‹#›</a:t>
            </a:fld>
            <a:endParaRPr lang="en-CA"/>
          </a:p>
        </p:txBody>
      </p:sp>
    </p:spTree>
    <p:extLst>
      <p:ext uri="{BB962C8B-B14F-4D97-AF65-F5344CB8AC3E}">
        <p14:creationId xmlns:p14="http://schemas.microsoft.com/office/powerpoint/2010/main" val="1852100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idx="10"/>
          </p:nvPr>
        </p:nvSpPr>
        <p:spPr/>
        <p:txBody>
          <a:bodyPr/>
          <a:lstStyle>
            <a:lvl1pPr>
              <a:defRPr/>
            </a:lvl1pPr>
          </a:lstStyle>
          <a:p>
            <a:endParaRPr lang="en-CA"/>
          </a:p>
        </p:txBody>
      </p:sp>
      <p:sp>
        <p:nvSpPr>
          <p:cNvPr id="8" name="Footer Placeholder 7"/>
          <p:cNvSpPr>
            <a:spLocks noGrp="1"/>
          </p:cNvSpPr>
          <p:nvPr>
            <p:ph type="ftr" idx="11"/>
          </p:nvPr>
        </p:nvSpPr>
        <p:spPr/>
        <p:txBody>
          <a:bodyPr/>
          <a:lstStyle>
            <a:lvl1pPr>
              <a:defRPr/>
            </a:lvl1pPr>
          </a:lstStyle>
          <a:p>
            <a:endParaRPr lang="en-CA"/>
          </a:p>
        </p:txBody>
      </p:sp>
      <p:sp>
        <p:nvSpPr>
          <p:cNvPr id="9" name="Slide Number Placeholder 8"/>
          <p:cNvSpPr>
            <a:spLocks noGrp="1"/>
          </p:cNvSpPr>
          <p:nvPr>
            <p:ph type="sldNum" idx="12"/>
          </p:nvPr>
        </p:nvSpPr>
        <p:spPr/>
        <p:txBody>
          <a:bodyPr/>
          <a:lstStyle>
            <a:lvl1pPr>
              <a:defRPr/>
            </a:lvl1pPr>
          </a:lstStyle>
          <a:p>
            <a:fld id="{B357C66B-7297-F64C-8250-27DDB21FD677}" type="slidenum">
              <a:rPr lang="en-CA"/>
              <a:pPr/>
              <a:t>‹#›</a:t>
            </a:fld>
            <a:endParaRPr lang="en-CA"/>
          </a:p>
        </p:txBody>
      </p:sp>
    </p:spTree>
    <p:extLst>
      <p:ext uri="{BB962C8B-B14F-4D97-AF65-F5344CB8AC3E}">
        <p14:creationId xmlns:p14="http://schemas.microsoft.com/office/powerpoint/2010/main" val="156164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CA"/>
          </a:p>
        </p:txBody>
      </p:sp>
      <p:sp>
        <p:nvSpPr>
          <p:cNvPr id="4" name="Footer Placeholder 3"/>
          <p:cNvSpPr>
            <a:spLocks noGrp="1"/>
          </p:cNvSpPr>
          <p:nvPr>
            <p:ph type="ftr" idx="11"/>
          </p:nvPr>
        </p:nvSpPr>
        <p:spPr/>
        <p:txBody>
          <a:bodyPr/>
          <a:lstStyle>
            <a:lvl1pPr>
              <a:defRPr/>
            </a:lvl1pPr>
          </a:lstStyle>
          <a:p>
            <a:endParaRPr lang="en-CA"/>
          </a:p>
        </p:txBody>
      </p:sp>
      <p:sp>
        <p:nvSpPr>
          <p:cNvPr id="5" name="Slide Number Placeholder 4"/>
          <p:cNvSpPr>
            <a:spLocks noGrp="1"/>
          </p:cNvSpPr>
          <p:nvPr>
            <p:ph type="sldNum" idx="12"/>
          </p:nvPr>
        </p:nvSpPr>
        <p:spPr/>
        <p:txBody>
          <a:bodyPr/>
          <a:lstStyle>
            <a:lvl1pPr>
              <a:defRPr/>
            </a:lvl1pPr>
          </a:lstStyle>
          <a:p>
            <a:fld id="{9A4F7614-FB85-4B45-A383-7E5A8AF9EB85}" type="slidenum">
              <a:rPr lang="en-CA"/>
              <a:pPr/>
              <a:t>‹#›</a:t>
            </a:fld>
            <a:endParaRPr lang="en-CA"/>
          </a:p>
        </p:txBody>
      </p:sp>
    </p:spTree>
    <p:extLst>
      <p:ext uri="{BB962C8B-B14F-4D97-AF65-F5344CB8AC3E}">
        <p14:creationId xmlns:p14="http://schemas.microsoft.com/office/powerpoint/2010/main" val="2161467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CA"/>
          </a:p>
        </p:txBody>
      </p:sp>
      <p:sp>
        <p:nvSpPr>
          <p:cNvPr id="3" name="Footer Placeholder 2"/>
          <p:cNvSpPr>
            <a:spLocks noGrp="1"/>
          </p:cNvSpPr>
          <p:nvPr>
            <p:ph type="ftr" idx="11"/>
          </p:nvPr>
        </p:nvSpPr>
        <p:spPr/>
        <p:txBody>
          <a:bodyPr/>
          <a:lstStyle>
            <a:lvl1pPr>
              <a:defRPr/>
            </a:lvl1pPr>
          </a:lstStyle>
          <a:p>
            <a:endParaRPr lang="en-CA"/>
          </a:p>
        </p:txBody>
      </p:sp>
      <p:sp>
        <p:nvSpPr>
          <p:cNvPr id="4" name="Slide Number Placeholder 3"/>
          <p:cNvSpPr>
            <a:spLocks noGrp="1"/>
          </p:cNvSpPr>
          <p:nvPr>
            <p:ph type="sldNum" idx="12"/>
          </p:nvPr>
        </p:nvSpPr>
        <p:spPr/>
        <p:txBody>
          <a:bodyPr/>
          <a:lstStyle>
            <a:lvl1pPr>
              <a:defRPr/>
            </a:lvl1pPr>
          </a:lstStyle>
          <a:p>
            <a:fld id="{8CEC7D75-0157-0E46-82D2-96146A1DCC54}" type="slidenum">
              <a:rPr lang="en-CA"/>
              <a:pPr/>
              <a:t>‹#›</a:t>
            </a:fld>
            <a:endParaRPr lang="en-CA"/>
          </a:p>
        </p:txBody>
      </p:sp>
    </p:spTree>
    <p:extLst>
      <p:ext uri="{BB962C8B-B14F-4D97-AF65-F5344CB8AC3E}">
        <p14:creationId xmlns:p14="http://schemas.microsoft.com/office/powerpoint/2010/main" val="228637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idx="10"/>
          </p:nvPr>
        </p:nvSpPr>
        <p:spPr/>
        <p:txBody>
          <a:bodyPr/>
          <a:lstStyle>
            <a:lvl1pPr>
              <a:defRPr/>
            </a:lvl1pPr>
          </a:lstStyle>
          <a:p>
            <a:endParaRPr lang="en-CA"/>
          </a:p>
        </p:txBody>
      </p:sp>
      <p:sp>
        <p:nvSpPr>
          <p:cNvPr id="6" name="Footer Placeholder 5"/>
          <p:cNvSpPr>
            <a:spLocks noGrp="1"/>
          </p:cNvSpPr>
          <p:nvPr>
            <p:ph type="ftr" idx="11"/>
          </p:nvPr>
        </p:nvSpPr>
        <p:spPr/>
        <p:txBody>
          <a:bodyPr/>
          <a:lstStyle>
            <a:lvl1pPr>
              <a:defRPr/>
            </a:lvl1pPr>
          </a:lstStyle>
          <a:p>
            <a:endParaRPr lang="en-CA"/>
          </a:p>
        </p:txBody>
      </p:sp>
      <p:sp>
        <p:nvSpPr>
          <p:cNvPr id="7" name="Slide Number Placeholder 6"/>
          <p:cNvSpPr>
            <a:spLocks noGrp="1"/>
          </p:cNvSpPr>
          <p:nvPr>
            <p:ph type="sldNum" idx="12"/>
          </p:nvPr>
        </p:nvSpPr>
        <p:spPr/>
        <p:txBody>
          <a:bodyPr/>
          <a:lstStyle>
            <a:lvl1pPr>
              <a:defRPr/>
            </a:lvl1pPr>
          </a:lstStyle>
          <a:p>
            <a:fld id="{CCFE8055-D0B3-0346-940D-F6D2C2B30AE5}" type="slidenum">
              <a:rPr lang="en-CA"/>
              <a:pPr/>
              <a:t>‹#›</a:t>
            </a:fld>
            <a:endParaRPr lang="en-CA"/>
          </a:p>
        </p:txBody>
      </p:sp>
    </p:spTree>
    <p:extLst>
      <p:ext uri="{BB962C8B-B14F-4D97-AF65-F5344CB8AC3E}">
        <p14:creationId xmlns:p14="http://schemas.microsoft.com/office/powerpoint/2010/main" val="486945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idx="10"/>
          </p:nvPr>
        </p:nvSpPr>
        <p:spPr/>
        <p:txBody>
          <a:bodyPr/>
          <a:lstStyle>
            <a:lvl1pPr>
              <a:defRPr/>
            </a:lvl1pPr>
          </a:lstStyle>
          <a:p>
            <a:endParaRPr lang="en-CA"/>
          </a:p>
        </p:txBody>
      </p:sp>
      <p:sp>
        <p:nvSpPr>
          <p:cNvPr id="6" name="Footer Placeholder 5"/>
          <p:cNvSpPr>
            <a:spLocks noGrp="1"/>
          </p:cNvSpPr>
          <p:nvPr>
            <p:ph type="ftr" idx="11"/>
          </p:nvPr>
        </p:nvSpPr>
        <p:spPr/>
        <p:txBody>
          <a:bodyPr/>
          <a:lstStyle>
            <a:lvl1pPr>
              <a:defRPr/>
            </a:lvl1pPr>
          </a:lstStyle>
          <a:p>
            <a:endParaRPr lang="en-CA"/>
          </a:p>
        </p:txBody>
      </p:sp>
      <p:sp>
        <p:nvSpPr>
          <p:cNvPr id="7" name="Slide Number Placeholder 6"/>
          <p:cNvSpPr>
            <a:spLocks noGrp="1"/>
          </p:cNvSpPr>
          <p:nvPr>
            <p:ph type="sldNum" idx="12"/>
          </p:nvPr>
        </p:nvSpPr>
        <p:spPr/>
        <p:txBody>
          <a:bodyPr/>
          <a:lstStyle>
            <a:lvl1pPr>
              <a:defRPr/>
            </a:lvl1pPr>
          </a:lstStyle>
          <a:p>
            <a:fld id="{85D6C55F-B8FD-CA41-BD66-C3B042A5805D}" type="slidenum">
              <a:rPr lang="en-CA"/>
              <a:pPr/>
              <a:t>‹#›</a:t>
            </a:fld>
            <a:endParaRPr lang="en-CA"/>
          </a:p>
        </p:txBody>
      </p:sp>
    </p:spTree>
    <p:extLst>
      <p:ext uri="{BB962C8B-B14F-4D97-AF65-F5344CB8AC3E}">
        <p14:creationId xmlns:p14="http://schemas.microsoft.com/office/powerpoint/2010/main" val="27184671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503238" y="1768475"/>
            <a:ext cx="9069387" cy="498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28224"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charset="0"/>
                <a:cs typeface="Lucida Sans Unicode" charset="0"/>
              </a:defRPr>
            </a:lvl1pPr>
          </a:lstStyle>
          <a:p>
            <a:endParaRPr lang="en-CA"/>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charset="0"/>
                <a:cs typeface="Lucida Sans Unicode" charset="0"/>
              </a:defRPr>
            </a:lvl1pPr>
          </a:lstStyle>
          <a:p>
            <a:endParaRPr lang="en-CA"/>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charset="0"/>
                <a:cs typeface="Lucida Sans Unicode" charset="0"/>
              </a:defRPr>
            </a:lvl1pPr>
          </a:lstStyle>
          <a:p>
            <a:fld id="{B311B8B8-875B-BB4F-8536-BF357E85CE76}" type="slidenum">
              <a:rPr lang="en-CA"/>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7675"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mj-lt"/>
          <a:ea typeface="+mj-ea"/>
          <a:cs typeface="+mj-cs"/>
        </a:defRPr>
      </a:lvl1pPr>
      <a:lvl2pPr marL="742950" indent="-285750" algn="ctr" defTabSz="447675"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S Gothic" charset="0"/>
        </a:defRPr>
      </a:lvl2pPr>
      <a:lvl3pPr marL="1143000" indent="-228600" algn="ctr" defTabSz="447675"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S Gothic" charset="0"/>
        </a:defRPr>
      </a:lvl3pPr>
      <a:lvl4pPr marL="1600200" indent="-228600" algn="ctr" defTabSz="447675"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S Gothic" charset="0"/>
        </a:defRPr>
      </a:lvl4pPr>
      <a:lvl5pPr marL="2057400" indent="-228600" algn="ctr" defTabSz="447675"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S Gothic" charset="0"/>
        </a:defRPr>
      </a:lvl5pPr>
      <a:lvl6pPr marL="2514600" indent="-228600" algn="ctr" defTabSz="447675"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S Gothic" charset="0"/>
        </a:defRPr>
      </a:lvl6pPr>
      <a:lvl7pPr marL="2971800" indent="-228600" algn="ctr" defTabSz="447675"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S Gothic" charset="0"/>
        </a:defRPr>
      </a:lvl7pPr>
      <a:lvl8pPr marL="3429000" indent="-228600" algn="ctr" defTabSz="447675"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S Gothic" charset="0"/>
        </a:defRPr>
      </a:lvl8pPr>
      <a:lvl9pPr marL="3886200" indent="-228600" algn="ctr" defTabSz="447675"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S Gothic" charset="0"/>
        </a:defRPr>
      </a:lvl9pPr>
    </p:titleStyle>
    <p:bodyStyle>
      <a:lvl1pPr marL="342900" indent="-342900" algn="l" defTabSz="447675" rtl="0" fontAlgn="base" hangingPunct="0">
        <a:lnSpc>
          <a:spcPct val="93000"/>
        </a:lnSpc>
        <a:spcBef>
          <a:spcPct val="0"/>
        </a:spcBef>
        <a:spcAft>
          <a:spcPts val="1425"/>
        </a:spcAft>
        <a:buClr>
          <a:srgbClr val="000000"/>
        </a:buClr>
        <a:buSzPct val="100000"/>
        <a:buFont typeface="Times New Roman" charset="0"/>
        <a:defRPr sz="3200">
          <a:solidFill>
            <a:srgbClr val="000000"/>
          </a:solidFill>
          <a:latin typeface="+mn-lt"/>
          <a:ea typeface="+mn-ea"/>
          <a:cs typeface="+mn-cs"/>
        </a:defRPr>
      </a:lvl1pPr>
      <a:lvl2pPr marL="742950" indent="-285750" algn="l" defTabSz="447675" rtl="0" fontAlgn="base" hangingPunct="0">
        <a:lnSpc>
          <a:spcPct val="93000"/>
        </a:lnSpc>
        <a:spcBef>
          <a:spcPct val="0"/>
        </a:spcBef>
        <a:spcAft>
          <a:spcPts val="1138"/>
        </a:spcAft>
        <a:buClr>
          <a:srgbClr val="000000"/>
        </a:buClr>
        <a:buSzPct val="100000"/>
        <a:buFont typeface="Times New Roman" charset="0"/>
        <a:defRPr sz="2800">
          <a:solidFill>
            <a:srgbClr val="000000"/>
          </a:solidFill>
          <a:latin typeface="+mn-lt"/>
          <a:ea typeface="+mn-ea"/>
          <a:cs typeface="+mn-cs"/>
        </a:defRPr>
      </a:lvl2pPr>
      <a:lvl3pPr marL="1143000" indent="-228600" algn="l" defTabSz="447675" rtl="0" fontAlgn="base" hangingPunct="0">
        <a:lnSpc>
          <a:spcPct val="93000"/>
        </a:lnSpc>
        <a:spcBef>
          <a:spcPct val="0"/>
        </a:spcBef>
        <a:spcAft>
          <a:spcPts val="850"/>
        </a:spcAft>
        <a:buClr>
          <a:srgbClr val="000000"/>
        </a:buClr>
        <a:buSzPct val="100000"/>
        <a:buFont typeface="Times New Roman" charset="0"/>
        <a:defRPr sz="2400">
          <a:solidFill>
            <a:srgbClr val="000000"/>
          </a:solidFill>
          <a:latin typeface="+mn-lt"/>
          <a:ea typeface="+mn-ea"/>
          <a:cs typeface="+mn-cs"/>
        </a:defRPr>
      </a:lvl3pPr>
      <a:lvl4pPr marL="1600200" indent="-228600" algn="l" defTabSz="447675" rtl="0" fontAlgn="base" hangingPunct="0">
        <a:lnSpc>
          <a:spcPct val="93000"/>
        </a:lnSpc>
        <a:spcBef>
          <a:spcPct val="0"/>
        </a:spcBef>
        <a:spcAft>
          <a:spcPts val="575"/>
        </a:spcAft>
        <a:buClr>
          <a:srgbClr val="000000"/>
        </a:buClr>
        <a:buSzPct val="100000"/>
        <a:buFont typeface="Times New Roman" charset="0"/>
        <a:defRPr sz="2000">
          <a:solidFill>
            <a:srgbClr val="000000"/>
          </a:solidFill>
          <a:latin typeface="+mn-lt"/>
          <a:ea typeface="+mn-ea"/>
          <a:cs typeface="+mn-cs"/>
        </a:defRPr>
      </a:lvl4pPr>
      <a:lvl5pPr marL="2057400" indent="-228600" algn="l" defTabSz="447675"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5pPr>
      <a:lvl6pPr marL="2514600" indent="-228600" algn="l" defTabSz="447675"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47675"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47675"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47675"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179388"/>
            <a:ext cx="9720262" cy="717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6768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5pPr>
            <a:lvl6pPr marL="25146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6pPr>
            <a:lvl7pPr marL="29718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7pPr>
            <a:lvl8pPr marL="34290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8pPr>
            <a:lvl9pPr marL="38862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9pPr>
          </a:lstStyle>
          <a:p>
            <a:pPr algn="ctr">
              <a:lnSpc>
                <a:spcPct val="95000"/>
              </a:lnSpc>
            </a:pPr>
            <a:r>
              <a:rPr lang="en-US" sz="3600" u="sng">
                <a:latin typeface="Times New Roman" charset="0"/>
                <a:cs typeface="Times New Roman" charset="0"/>
              </a:rPr>
              <a:t>Remembering the Rain</a:t>
            </a:r>
          </a:p>
          <a:p>
            <a:pPr algn="just">
              <a:lnSpc>
                <a:spcPct val="95000"/>
              </a:lnSpc>
            </a:pPr>
            <a:r>
              <a:rPr lang="en-US" sz="3600">
                <a:latin typeface="Times New Roman" charset="0"/>
                <a:cs typeface="Times New Roman" charset="0"/>
              </a:rPr>
              <a:t>Leader-It is May of 2004.  We are entering our fourth year of drought and the second year of closed borders to our beef.  For three years we pleaded for You to rescue us, but You told us </a:t>
            </a:r>
            <a:r>
              <a:rPr lang="en-CA" sz="3600">
                <a:latin typeface="Times New Roman" charset="0"/>
                <a:cs typeface="Times New Roman" charset="0"/>
              </a:rPr>
              <a:t>“</a:t>
            </a:r>
            <a:r>
              <a:rPr lang="en-US" sz="3600">
                <a:latin typeface="Times New Roman" charset="0"/>
                <a:cs typeface="Times New Roman" charset="0"/>
              </a:rPr>
              <a:t>In His time</a:t>
            </a:r>
            <a:r>
              <a:rPr lang="en-CA" sz="3600">
                <a:latin typeface="Times New Roman" charset="0"/>
                <a:cs typeface="Times New Roman" charset="0"/>
              </a:rPr>
              <a:t>”</a:t>
            </a:r>
            <a:r>
              <a:rPr lang="en-US" sz="3600">
                <a:latin typeface="Times New Roman" charset="0"/>
                <a:cs typeface="Times New Roman" charset="0"/>
              </a:rPr>
              <a:t>.  The season for rain had not yet come.  So we waited in the boat laboring against the wind.  In Your time, we lamented before you, and argued that you be true to your Word. </a:t>
            </a:r>
          </a:p>
          <a:p>
            <a:pPr algn="just">
              <a:lnSpc>
                <a:spcPct val="95000"/>
              </a:lnSpc>
            </a:pPr>
            <a:endParaRPr lang="en-US" sz="3600">
              <a:latin typeface="Times New Roman" charset="0"/>
              <a:cs typeface="Times New Roman" charset="0"/>
            </a:endParaRPr>
          </a:p>
          <a:p>
            <a:pPr algn="just">
              <a:lnSpc>
                <a:spcPct val="95000"/>
              </a:lnSpc>
            </a:pPr>
            <a:endParaRPr lang="en-US" sz="3600">
              <a:latin typeface="Times New Roman" charset="0"/>
              <a:cs typeface="Times New Roman" charset="0"/>
            </a:endParaRPr>
          </a:p>
          <a:p>
            <a:pPr algn="just">
              <a:lnSpc>
                <a:spcPct val="95000"/>
              </a:lnSpc>
            </a:pPr>
            <a:endParaRPr lang="en-US" sz="3600">
              <a:latin typeface="Times New Roman" charset="0"/>
              <a:cs typeface="Times New Roman" charset="0"/>
            </a:endParaRPr>
          </a:p>
          <a:p>
            <a:pPr algn="just">
              <a:lnSpc>
                <a:spcPct val="95000"/>
              </a:lnSpc>
            </a:pPr>
            <a:endParaRPr lang="en-US" sz="3600">
              <a:latin typeface="Times New Roman" charset="0"/>
              <a:cs typeface="Times New Roman" charset="0"/>
            </a:endParaRPr>
          </a:p>
          <a:p>
            <a:pPr algn="ctr">
              <a:lnSpc>
                <a:spcPct val="95000"/>
              </a:lnSpc>
            </a:pPr>
            <a:r>
              <a:rPr lang="en-US" sz="3600">
                <a:latin typeface="Times New Roman" charset="0"/>
                <a:cs typeface="Times New Roman" charset="0"/>
              </a:rPr>
              <a:t>1/8</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79388" y="179388"/>
            <a:ext cx="9720262" cy="717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6768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5pPr>
            <a:lvl6pPr marL="25146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6pPr>
            <a:lvl7pPr marL="29718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7pPr>
            <a:lvl8pPr marL="34290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8pPr>
            <a:lvl9pPr marL="38862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9pPr>
          </a:lstStyle>
          <a:p>
            <a:pPr algn="just">
              <a:lnSpc>
                <a:spcPct val="95000"/>
              </a:lnSpc>
            </a:pPr>
            <a:r>
              <a:rPr lang="en-US" sz="3600">
                <a:latin typeface="Times New Roman" charset="0"/>
                <a:cs typeface="Times New Roman" charset="0"/>
              </a:rPr>
              <a:t>Congregation-Oh Father, Will you ignore our prayers forever? How long will you hide your face from us? Why does it rain in some places and not here?  When will the rains come? What is the purpose of this drought? How long before the grasshoppers leave? For how long will others profit from our losses? For how long will the enemies of sickness, cancer, and Alzheimer</a:t>
            </a:r>
            <a:r>
              <a:rPr lang="en-CA" sz="3600">
                <a:latin typeface="Times New Roman" charset="0"/>
                <a:cs typeface="Times New Roman" charset="0"/>
              </a:rPr>
              <a:t>’</a:t>
            </a:r>
            <a:r>
              <a:rPr lang="en-US" sz="3600">
                <a:latin typeface="Times New Roman" charset="0"/>
                <a:cs typeface="Times New Roman" charset="0"/>
              </a:rPr>
              <a:t>s, triumph over us and those we love? How long must I wrestle with sorrow in my heart?</a:t>
            </a:r>
          </a:p>
          <a:p>
            <a:pPr algn="just">
              <a:lnSpc>
                <a:spcPct val="95000"/>
              </a:lnSpc>
            </a:pPr>
            <a:endParaRPr lang="en-US" sz="3600">
              <a:latin typeface="Times New Roman" charset="0"/>
              <a:cs typeface="Times New Roman" charset="0"/>
            </a:endParaRPr>
          </a:p>
          <a:p>
            <a:pPr algn="just">
              <a:lnSpc>
                <a:spcPct val="95000"/>
              </a:lnSpc>
            </a:pPr>
            <a:r>
              <a:rPr lang="en-US" sz="3600">
                <a:latin typeface="Times New Roman" charset="0"/>
                <a:cs typeface="Times New Roman" charset="0"/>
              </a:rPr>
              <a:t>Leader-As a child to a Father, we come boldly to the throne of God.</a:t>
            </a:r>
          </a:p>
          <a:p>
            <a:pPr algn="ctr">
              <a:lnSpc>
                <a:spcPct val="95000"/>
              </a:lnSpc>
            </a:pPr>
            <a:r>
              <a:rPr lang="en-US" sz="3600">
                <a:latin typeface="Times New Roman" charset="0"/>
                <a:cs typeface="Times New Roman" charset="0"/>
              </a:rPr>
              <a:t>2/8</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179388" y="179388"/>
            <a:ext cx="9720262" cy="717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6768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5pPr>
            <a:lvl6pPr marL="25146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6pPr>
            <a:lvl7pPr marL="29718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7pPr>
            <a:lvl8pPr marL="34290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8pPr>
            <a:lvl9pPr marL="38862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9pPr>
          </a:lstStyle>
          <a:p>
            <a:pPr algn="just">
              <a:lnSpc>
                <a:spcPct val="95000"/>
              </a:lnSpc>
            </a:pPr>
            <a:r>
              <a:rPr lang="en-US" sz="3600">
                <a:latin typeface="Times New Roman" charset="0"/>
                <a:cs typeface="Times New Roman" charset="0"/>
              </a:rPr>
              <a:t>Congregation-Send rain...and lots...and at the right time...to grow our fields and destroy our pests. Build up our faith lest this drought be a stumbling block to us, our families and our neighbours.  Raise our expectations, give us hope for a bountiful harvest.  Clear the borders of restrictions.   Keep the enemy from getting the upper hand.  Heal our bodies and our land. Strengthen us to care for others when we are tired and despairing.  Reveal what you are trying to teach us.</a:t>
            </a:r>
          </a:p>
          <a:p>
            <a:pPr algn="just">
              <a:lnSpc>
                <a:spcPct val="95000"/>
              </a:lnSpc>
            </a:pPr>
            <a:endParaRPr lang="en-US" sz="3600">
              <a:latin typeface="Times New Roman" charset="0"/>
              <a:cs typeface="Times New Roman" charset="0"/>
            </a:endParaRPr>
          </a:p>
          <a:p>
            <a:pPr algn="just">
              <a:lnSpc>
                <a:spcPct val="95000"/>
              </a:lnSpc>
            </a:pPr>
            <a:r>
              <a:rPr lang="en-US" sz="3600">
                <a:latin typeface="Times New Roman" charset="0"/>
                <a:cs typeface="Times New Roman" charset="0"/>
              </a:rPr>
              <a:t>Leader-Experience has taught us that He can be trusted.</a:t>
            </a:r>
          </a:p>
          <a:p>
            <a:pPr algn="ctr">
              <a:lnSpc>
                <a:spcPct val="95000"/>
              </a:lnSpc>
            </a:pPr>
            <a:r>
              <a:rPr lang="en-US" sz="3600">
                <a:latin typeface="Times New Roman" charset="0"/>
                <a:cs typeface="Times New Roman" charset="0"/>
              </a:rPr>
              <a:t>3/8</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179388" y="179388"/>
            <a:ext cx="9720262" cy="717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6768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5pPr>
            <a:lvl6pPr marL="25146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6pPr>
            <a:lvl7pPr marL="29718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7pPr>
            <a:lvl8pPr marL="34290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8pPr>
            <a:lvl9pPr marL="38862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9pPr>
          </a:lstStyle>
          <a:p>
            <a:pPr algn="just">
              <a:lnSpc>
                <a:spcPct val="95000"/>
              </a:lnSpc>
            </a:pPr>
            <a:r>
              <a:rPr lang="en-US" sz="3600">
                <a:latin typeface="Times New Roman" charset="0"/>
                <a:cs typeface="Times New Roman" charset="0"/>
              </a:rPr>
              <a:t>Congregation-You are faithful.  You can make it rain and give us a bountiful harvest and great green grass.  You are the creator and renewer of life.  You can revive plants, hopes and lives. We trust in your Word and the promises made to us.  </a:t>
            </a:r>
            <a:r>
              <a:rPr lang="en-CA" sz="3600">
                <a:latin typeface="Times New Roman" charset="0"/>
                <a:cs typeface="Times New Roman" charset="0"/>
              </a:rPr>
              <a:t>“</a:t>
            </a:r>
            <a:r>
              <a:rPr lang="en-US" sz="3600">
                <a:latin typeface="Times New Roman" charset="0"/>
                <a:cs typeface="Times New Roman" charset="0"/>
              </a:rPr>
              <a:t>For I know the plans I have for you, plans to prosper you and not to harm you, plans to give you hope and a future</a:t>
            </a:r>
            <a:r>
              <a:rPr lang="en-CA" sz="3600">
                <a:latin typeface="Times New Roman" charset="0"/>
                <a:cs typeface="Times New Roman" charset="0"/>
              </a:rPr>
              <a:t>”</a:t>
            </a:r>
            <a:r>
              <a:rPr lang="en-US" sz="3600">
                <a:latin typeface="Times New Roman" charset="0"/>
                <a:cs typeface="Times New Roman" charset="0"/>
              </a:rPr>
              <a:t>.  We know you love us and we will sing of your goodness and mercy. You have supplied our needs. Thank you for what you have done and will do. We love you Father.</a:t>
            </a:r>
          </a:p>
          <a:p>
            <a:pPr algn="just">
              <a:lnSpc>
                <a:spcPct val="95000"/>
              </a:lnSpc>
            </a:pPr>
            <a:endParaRPr lang="en-US" sz="3600">
              <a:latin typeface="Times New Roman" charset="0"/>
              <a:cs typeface="Times New Roman" charset="0"/>
            </a:endParaRPr>
          </a:p>
          <a:p>
            <a:pPr algn="just">
              <a:lnSpc>
                <a:spcPct val="95000"/>
              </a:lnSpc>
            </a:pPr>
            <a:endParaRPr lang="en-US" sz="3600">
              <a:latin typeface="Times New Roman" charset="0"/>
              <a:cs typeface="Times New Roman" charset="0"/>
            </a:endParaRPr>
          </a:p>
          <a:p>
            <a:pPr algn="ctr">
              <a:lnSpc>
                <a:spcPct val="95000"/>
              </a:lnSpc>
            </a:pPr>
            <a:r>
              <a:rPr lang="en-US" sz="3600">
                <a:latin typeface="Times New Roman" charset="0"/>
                <a:cs typeface="Times New Roman" charset="0"/>
              </a:rPr>
              <a:t>4/8</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179388" y="179388"/>
            <a:ext cx="9720262" cy="717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6768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5pPr>
            <a:lvl6pPr marL="25146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6pPr>
            <a:lvl7pPr marL="29718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7pPr>
            <a:lvl8pPr marL="34290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8pPr>
            <a:lvl9pPr marL="38862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9pPr>
          </a:lstStyle>
          <a:p>
            <a:pPr>
              <a:lnSpc>
                <a:spcPct val="95000"/>
              </a:lnSpc>
            </a:pPr>
            <a:r>
              <a:rPr lang="en-US" sz="3600">
                <a:latin typeface="Times New Roman" charset="0"/>
              </a:rPr>
              <a:t>Leader-A week later and rain is falling.  A month later and we</a:t>
            </a:r>
            <a:r>
              <a:rPr lang="en-CA" sz="3600">
                <a:latin typeface="Times New Roman" charset="0"/>
              </a:rPr>
              <a:t>’</a:t>
            </a:r>
            <a:r>
              <a:rPr lang="en-US" sz="3600">
                <a:latin typeface="Times New Roman" charset="0"/>
              </a:rPr>
              <a:t>ve had over five inches.  Perfect, soaking, saturating rains. Rains which rejuvenated the soil, repelled the grasshoppers, renewed our spirits and brought seeds to life.</a:t>
            </a:r>
          </a:p>
          <a:p>
            <a:pPr algn="just">
              <a:lnSpc>
                <a:spcPct val="95000"/>
              </a:lnSpc>
            </a:pPr>
            <a:endParaRPr lang="en-US" sz="3600">
              <a:latin typeface="Times New Roman" charset="0"/>
              <a:cs typeface="Times New Roman" charset="0"/>
            </a:endParaRPr>
          </a:p>
          <a:p>
            <a:pPr algn="just">
              <a:lnSpc>
                <a:spcPct val="95000"/>
              </a:lnSpc>
            </a:pPr>
            <a:endParaRPr lang="en-US" sz="3600">
              <a:latin typeface="Times New Roman" charset="0"/>
              <a:cs typeface="Times New Roman" charset="0"/>
            </a:endParaRPr>
          </a:p>
          <a:p>
            <a:pPr algn="just">
              <a:lnSpc>
                <a:spcPct val="95000"/>
              </a:lnSpc>
            </a:pPr>
            <a:endParaRPr lang="en-US" sz="3600">
              <a:latin typeface="Times New Roman" charset="0"/>
              <a:cs typeface="Times New Roman" charset="0"/>
            </a:endParaRPr>
          </a:p>
          <a:p>
            <a:pPr algn="just">
              <a:lnSpc>
                <a:spcPct val="95000"/>
              </a:lnSpc>
            </a:pPr>
            <a:endParaRPr lang="en-US" sz="3600">
              <a:latin typeface="Times New Roman" charset="0"/>
              <a:cs typeface="Times New Roman" charset="0"/>
            </a:endParaRPr>
          </a:p>
          <a:p>
            <a:pPr algn="just">
              <a:lnSpc>
                <a:spcPct val="95000"/>
              </a:lnSpc>
            </a:pPr>
            <a:endParaRPr lang="en-US" sz="3600">
              <a:latin typeface="Times New Roman" charset="0"/>
              <a:cs typeface="Times New Roman" charset="0"/>
            </a:endParaRPr>
          </a:p>
          <a:p>
            <a:pPr algn="just">
              <a:lnSpc>
                <a:spcPct val="95000"/>
              </a:lnSpc>
            </a:pPr>
            <a:endParaRPr lang="en-US" sz="3600">
              <a:latin typeface="Times New Roman" charset="0"/>
              <a:cs typeface="Times New Roman" charset="0"/>
            </a:endParaRPr>
          </a:p>
          <a:p>
            <a:pPr algn="just">
              <a:lnSpc>
                <a:spcPct val="95000"/>
              </a:lnSpc>
            </a:pPr>
            <a:endParaRPr lang="en-US" sz="3600">
              <a:latin typeface="Times New Roman" charset="0"/>
              <a:cs typeface="Times New Roman" charset="0"/>
            </a:endParaRPr>
          </a:p>
          <a:p>
            <a:pPr algn="just">
              <a:lnSpc>
                <a:spcPct val="95000"/>
              </a:lnSpc>
            </a:pPr>
            <a:endParaRPr lang="en-US" sz="3600">
              <a:latin typeface="Times New Roman" charset="0"/>
              <a:cs typeface="Times New Roman" charset="0"/>
            </a:endParaRPr>
          </a:p>
          <a:p>
            <a:pPr algn="ctr">
              <a:lnSpc>
                <a:spcPct val="95000"/>
              </a:lnSpc>
            </a:pPr>
            <a:r>
              <a:rPr lang="en-US" sz="3600">
                <a:latin typeface="Times New Roman" charset="0"/>
                <a:cs typeface="Times New Roman" charset="0"/>
              </a:rPr>
              <a:t>5/8</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179388" y="179388"/>
            <a:ext cx="9720262" cy="717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6768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5pPr>
            <a:lvl6pPr marL="25146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6pPr>
            <a:lvl7pPr marL="29718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7pPr>
            <a:lvl8pPr marL="34290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8pPr>
            <a:lvl9pPr marL="38862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9pPr>
          </a:lstStyle>
          <a:p>
            <a:pPr algn="just">
              <a:lnSpc>
                <a:spcPct val="95000"/>
              </a:lnSpc>
            </a:pPr>
            <a:r>
              <a:rPr lang="en-US" sz="3600">
                <a:latin typeface="Times New Roman" charset="0"/>
                <a:cs typeface="Times New Roman" charset="0"/>
              </a:rPr>
              <a:t>Congregation-</a:t>
            </a:r>
            <a:r>
              <a:rPr lang="en-CA" sz="3600">
                <a:latin typeface="Times New Roman" charset="0"/>
                <a:cs typeface="Times New Roman" charset="0"/>
              </a:rPr>
              <a:t>“</a:t>
            </a:r>
            <a:r>
              <a:rPr lang="en-US" sz="3600">
                <a:latin typeface="Times New Roman" charset="0"/>
                <a:cs typeface="Times New Roman" charset="0"/>
              </a:rPr>
              <a:t>I love the Lord, for He heard my voice. He heard my cry for mercy.</a:t>
            </a:r>
            <a:r>
              <a:rPr lang="en-CA" sz="3600">
                <a:latin typeface="Times New Roman" charset="0"/>
                <a:cs typeface="Times New Roman" charset="0"/>
              </a:rPr>
              <a:t>”</a:t>
            </a:r>
            <a:r>
              <a:rPr lang="en-US" sz="3600">
                <a:latin typeface="Times New Roman" charset="0"/>
                <a:cs typeface="Times New Roman" charset="0"/>
              </a:rPr>
              <a:t>  </a:t>
            </a:r>
            <a:r>
              <a:rPr lang="en-CA" sz="3600">
                <a:latin typeface="Times New Roman" charset="0"/>
                <a:cs typeface="Times New Roman" charset="0"/>
              </a:rPr>
              <a:t>“</a:t>
            </a:r>
            <a:r>
              <a:rPr lang="en-US" sz="3600">
                <a:latin typeface="Times New Roman" charset="0"/>
                <a:cs typeface="Times New Roman" charset="0"/>
              </a:rPr>
              <a:t>Not to us, O Lord, but to your name be the glory, because of your love and faithfulness.</a:t>
            </a:r>
            <a:r>
              <a:rPr lang="en-CA" sz="3600">
                <a:latin typeface="Times New Roman" charset="0"/>
                <a:cs typeface="Times New Roman" charset="0"/>
              </a:rPr>
              <a:t>”</a:t>
            </a:r>
            <a:r>
              <a:rPr lang="en-US" sz="3600">
                <a:latin typeface="Times New Roman" charset="0"/>
                <a:cs typeface="Times New Roman" charset="0"/>
              </a:rPr>
              <a:t>  You listened. YOU LISTENED!  We are seeing growth, not of our own actions, but of your fruit.  In the midst of our joy, we see the deadfall that has accumulated. Pruning that needs to take place. Yet, You are making us fruitful. </a:t>
            </a:r>
            <a:r>
              <a:rPr lang="en-CA" sz="3600">
                <a:latin typeface="Times New Roman" charset="0"/>
                <a:cs typeface="Times New Roman" charset="0"/>
              </a:rPr>
              <a:t>“</a:t>
            </a:r>
            <a:r>
              <a:rPr lang="en-US" sz="3600">
                <a:latin typeface="Times New Roman" charset="0"/>
                <a:cs typeface="Times New Roman" charset="0"/>
              </a:rPr>
              <a:t>Praise the Lord. Praise, O servants of the Lord, praise the name of the Lord.  Let the name of the Lord be praised, both now and forevermore. From the rising of the sun to the place where it sets, the name of the Lord is to be praised.</a:t>
            </a:r>
            <a:r>
              <a:rPr lang="en-CA" sz="3600">
                <a:latin typeface="Times New Roman" charset="0"/>
                <a:cs typeface="Times New Roman" charset="0"/>
              </a:rPr>
              <a:t>”</a:t>
            </a:r>
          </a:p>
          <a:p>
            <a:pPr algn="ctr">
              <a:lnSpc>
                <a:spcPct val="95000"/>
              </a:lnSpc>
            </a:pPr>
            <a:r>
              <a:rPr lang="en-CA" sz="3600">
                <a:latin typeface="Times New Roman" charset="0"/>
                <a:cs typeface="Times New Roman" charset="0"/>
              </a:rPr>
              <a:t>6/8</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179388" y="0"/>
            <a:ext cx="9720262" cy="7581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6768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5pPr>
            <a:lvl6pPr marL="25146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6pPr>
            <a:lvl7pPr marL="29718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7pPr>
            <a:lvl8pPr marL="34290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8pPr>
            <a:lvl9pPr marL="38862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9pPr>
          </a:lstStyle>
          <a:p>
            <a:pPr>
              <a:lnSpc>
                <a:spcPct val="95000"/>
              </a:lnSpc>
            </a:pPr>
            <a:r>
              <a:rPr lang="en-US" sz="3600">
                <a:latin typeface="Times New Roman" charset="0"/>
                <a:cs typeface="Times New Roman" charset="0"/>
              </a:rPr>
              <a:t>Leader-Three months later others are asking us to quit praying.  They have enough already.  Thank you God. You blessed our church, our community, our province, our region.  You listened to a little church that cried out to You, as well as others who were pleading with you in prayer.  You granted us rain and provided an incredible harvest that burst our bins.  To remind us of the drought, the rain and the new life that sprung from it, we plant.  We plant because in planting we express a trust in Your faithfulness and a hope for the future.  We plant in anticipation of a bountiful harvest.</a:t>
            </a:r>
          </a:p>
          <a:p>
            <a:pPr>
              <a:lnSpc>
                <a:spcPct val="95000"/>
              </a:lnSpc>
            </a:pPr>
            <a:endParaRPr lang="en-US" sz="3600">
              <a:latin typeface="Times New Roman" charset="0"/>
              <a:cs typeface="Times New Roman" charset="0"/>
            </a:endParaRPr>
          </a:p>
          <a:p>
            <a:pPr algn="just">
              <a:lnSpc>
                <a:spcPct val="95000"/>
              </a:lnSpc>
            </a:pPr>
            <a:r>
              <a:rPr lang="en-US" sz="3600">
                <a:latin typeface="Times New Roman" charset="0"/>
                <a:cs typeface="Times New Roman" charset="0"/>
              </a:rPr>
              <a:t>Planting</a:t>
            </a:r>
          </a:p>
          <a:p>
            <a:pPr algn="ctr">
              <a:lnSpc>
                <a:spcPct val="95000"/>
              </a:lnSpc>
            </a:pPr>
            <a:r>
              <a:rPr lang="en-US" sz="2600">
                <a:latin typeface="Times New Roman" charset="0"/>
                <a:cs typeface="Times New Roman" charset="0"/>
              </a:rPr>
              <a:t>7/8</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0" y="0"/>
            <a:ext cx="10080625" cy="7566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6768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5pPr>
            <a:lvl6pPr marL="25146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6pPr>
            <a:lvl7pPr marL="29718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7pPr>
            <a:lvl8pPr marL="34290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8pPr>
            <a:lvl9pPr marL="3886200" indent="-228600" defTabSz="447675"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S Gothic" charset="0"/>
              </a:defRPr>
            </a:lvl9pPr>
          </a:lstStyle>
          <a:p>
            <a:pPr algn="just">
              <a:lnSpc>
                <a:spcPct val="95000"/>
              </a:lnSpc>
            </a:pPr>
            <a:r>
              <a:rPr lang="en-US" sz="3600">
                <a:latin typeface="Times New Roman" charset="0"/>
                <a:cs typeface="Times New Roman" charset="0"/>
              </a:rPr>
              <a:t>Congregation-</a:t>
            </a:r>
            <a:r>
              <a:rPr lang="en-CA" sz="3600">
                <a:latin typeface="Times New Roman" charset="0"/>
                <a:cs typeface="Times New Roman" charset="0"/>
              </a:rPr>
              <a:t>“</a:t>
            </a:r>
            <a:r>
              <a:rPr lang="en-US" sz="3600">
                <a:latin typeface="Times New Roman" charset="0"/>
                <a:cs typeface="Times New Roman" charset="0"/>
              </a:rPr>
              <a:t>This is what the kingdom of God is like.  A man scatters seed on the ground.  Night and day, whether he sleeps or gets up, the seed sprouts and grows, though he does not know how.  All by itself the soil produces grain-first the stalk, then the head, then the full kernel in the head.  As soon as the grain is ripe, he puts the sickle to it, because the harvest has come.</a:t>
            </a:r>
            <a:r>
              <a:rPr lang="en-CA" sz="3600">
                <a:latin typeface="Times New Roman" charset="0"/>
                <a:cs typeface="Times New Roman" charset="0"/>
              </a:rPr>
              <a:t>”</a:t>
            </a:r>
          </a:p>
          <a:p>
            <a:pPr algn="just">
              <a:lnSpc>
                <a:spcPct val="95000"/>
              </a:lnSpc>
            </a:pPr>
            <a:endParaRPr lang="en-CA" sz="3600">
              <a:latin typeface="Times New Roman" charset="0"/>
              <a:cs typeface="Times New Roman" charset="0"/>
            </a:endParaRPr>
          </a:p>
          <a:p>
            <a:pPr algn="just">
              <a:lnSpc>
                <a:spcPct val="95000"/>
              </a:lnSpc>
            </a:pPr>
            <a:r>
              <a:rPr lang="en-CA" sz="3600">
                <a:latin typeface="Times New Roman" charset="0"/>
                <a:cs typeface="Times New Roman" charset="0"/>
              </a:rPr>
              <a:t>Leader-We were fortunate to see God's response in the midst of drought.  Others have not been so fortunate.  We are now going to spend time in prayer for others facing drought at this time.</a:t>
            </a:r>
          </a:p>
          <a:p>
            <a:pPr algn="just">
              <a:lnSpc>
                <a:spcPct val="95000"/>
              </a:lnSpc>
            </a:pPr>
            <a:endParaRPr lang="en-CA" sz="3600">
              <a:latin typeface="Times New Roman" charset="0"/>
              <a:cs typeface="Times New Roman" charset="0"/>
            </a:endParaRPr>
          </a:p>
          <a:p>
            <a:pPr algn="ctr"/>
            <a:r>
              <a:rPr lang="en-CA" sz="2800"/>
              <a:t>8/8</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MS Gothic"/>
      </a:majorFont>
      <a:minorFont>
        <a:latin typeface="Arial"/>
        <a:ea typeface="ＭＳ Ｐゴシック"/>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7675"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ＭＳ Ｐゴシック" charset="0"/>
            <a:cs typeface="MS Gothic"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7675"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ＭＳ Ｐゴシック" charset="0"/>
            <a:cs typeface="MS Gothic"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TotalTime>
  <Words>930</Words>
  <Application>Microsoft Macintosh PowerPoint</Application>
  <PresentationFormat>Custom</PresentationFormat>
  <Paragraphs>48</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Times New Roman</vt:lpstr>
      <vt:lpstr>Arial</vt:lpstr>
      <vt:lpstr>MS Gothic</vt:lpstr>
      <vt:lpstr>Lucida Sans Unicode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Michelle Martens</cp:lastModifiedBy>
  <cp:revision>4</cp:revision>
  <cp:lastPrinted>1601-01-01T00:00:00Z</cp:lastPrinted>
  <dcterms:created xsi:type="dcterms:W3CDTF">2008-04-29T18:36:40Z</dcterms:created>
  <dcterms:modified xsi:type="dcterms:W3CDTF">2014-10-15T19:44:32Z</dcterms:modified>
</cp:coreProperties>
</file>