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840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E4CE245B-038A-4F08-B4D2-7533AEDA471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52521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EAB5D9-2786-4F8C-92A5-8ECA31450E89}" type="slidenum">
              <a:rPr lang="en-CA"/>
              <a:pPr/>
              <a:t>1</a:t>
            </a:fld>
            <a:endParaRPr lang="en-CA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49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EAB5D9-2786-4F8C-92A5-8ECA31450E89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454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FEEAB5D9-2786-4F8C-92A5-8ECA31450E89}" type="slidenum">
              <a:rPr lang="en-CA"/>
              <a:pPr/>
              <a:t>3</a:t>
            </a:fld>
            <a:endParaRPr lang="en-CA"/>
          </a:p>
        </p:txBody>
      </p:sp>
      <p:sp>
        <p:nvSpPr>
          <p:cNvPr id="614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972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331F289-DBF1-42D0-8292-9D49A758891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756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C211D0D-5AE5-44C3-B8B2-211828C169B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97419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91F5C77-D396-439F-A353-5C1C7633C5B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096458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A06DCD27-CFFF-43A8-86F0-F7B862D7F96D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78356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84E332E-9165-4960-ACCC-EC28D197BDE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78224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05B4E6F-D289-45C9-80CD-24DE0E02C61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33301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3A39711-2F0B-40E5-8649-853FDC6E7E7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2080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B6A5619-E9FD-4763-84F1-55807A1635E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034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36EF3205-F328-4AEF-8FD9-10431B705FE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99370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E6EFF94-411E-4B2E-9FB6-EBC8F8DF519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68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849E478-61E5-49A3-B2F2-7AE893563A6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5265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436C75B-EB4A-432C-B694-B5373EBBF87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0744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74745082-ECC3-4EF4-9D4D-D84C95D204B0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40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 dirty="0" smtClean="0"/>
              <a:t>Revive Thy Work O Lord</a:t>
            </a:r>
            <a:endParaRPr lang="en-CA" sz="3600" u="sng" dirty="0"/>
          </a:p>
          <a:p>
            <a:pPr algn="ctr"/>
            <a:r>
              <a:rPr lang="en-CA" sz="3600" dirty="0"/>
              <a:t>  </a:t>
            </a:r>
            <a:r>
              <a:rPr lang="en-US" sz="3600" dirty="0"/>
              <a:t>	Revive Thy work, O Lord!</a:t>
            </a:r>
          </a:p>
          <a:p>
            <a:pPr algn="ctr"/>
            <a:r>
              <a:rPr lang="en-US" sz="3600" dirty="0"/>
              <a:t>  Now to Thy saints appear!</a:t>
            </a:r>
          </a:p>
          <a:p>
            <a:pPr algn="ctr"/>
            <a:r>
              <a:rPr lang="en-US" sz="3600" dirty="0"/>
              <a:t>Oh, speak with power to every soul,</a:t>
            </a:r>
          </a:p>
          <a:p>
            <a:pPr algn="ctr"/>
            <a:r>
              <a:rPr lang="en-US" sz="3600" dirty="0"/>
              <a:t>  And let Thy people hear</a:t>
            </a:r>
            <a:r>
              <a:rPr lang="en-US" sz="3600" dirty="0" smtClean="0"/>
              <a:t>!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Revive Thy work, O Lord!</a:t>
            </a:r>
          </a:p>
          <a:p>
            <a:pPr algn="ctr"/>
            <a:r>
              <a:rPr lang="en-US" sz="3600" dirty="0"/>
              <a:t>  While here to Thee we bow;</a:t>
            </a:r>
          </a:p>
          <a:p>
            <a:pPr algn="ctr"/>
            <a:r>
              <a:rPr lang="en-US" sz="3600" dirty="0"/>
              <a:t>Descend, O gracious Lord, descend!</a:t>
            </a:r>
          </a:p>
          <a:p>
            <a:pPr algn="ctr"/>
            <a:r>
              <a:rPr lang="en-US" sz="3600" dirty="0"/>
              <a:t>  Oh, come, and bless us now!</a:t>
            </a:r>
            <a:endParaRPr lang="en-US" sz="3600" dirty="0"/>
          </a:p>
          <a:p>
            <a:pPr algn="ctr"/>
            <a:endParaRPr lang="en-CA" sz="3600" dirty="0"/>
          </a:p>
          <a:p>
            <a:pPr algn="ctr"/>
            <a:r>
              <a:rPr lang="en-CA" sz="3600" dirty="0" smtClean="0"/>
              <a:t>1/3</a:t>
            </a:r>
            <a:endParaRPr lang="en-CA" sz="3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179388"/>
            <a:ext cx="9720262" cy="640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US" sz="3600" dirty="0"/>
              <a:t>Revive Thy work, O Lord!</a:t>
            </a:r>
          </a:p>
          <a:p>
            <a:pPr algn="ctr"/>
            <a:r>
              <a:rPr lang="en-US" sz="3600" dirty="0"/>
              <a:t>  And every soul inspire;</a:t>
            </a:r>
          </a:p>
          <a:p>
            <a:pPr algn="ctr"/>
            <a:r>
              <a:rPr lang="en-US" sz="3600" dirty="0"/>
              <a:t>Oh, kindle in each heart, we pray,</a:t>
            </a:r>
          </a:p>
          <a:p>
            <a:pPr algn="ctr"/>
            <a:r>
              <a:rPr lang="en-US" sz="3600" dirty="0"/>
              <a:t>  The Pentecostal fire!</a:t>
            </a:r>
          </a:p>
          <a:p>
            <a:pPr algn="ctr"/>
            <a:endParaRPr lang="en-US" sz="3600" dirty="0"/>
          </a:p>
          <a:p>
            <a:pPr algn="ctr"/>
            <a:r>
              <a:rPr lang="en-US" sz="3600" dirty="0"/>
              <a:t>Revive Thy work, O Lord!</a:t>
            </a:r>
          </a:p>
          <a:p>
            <a:pPr algn="ctr"/>
            <a:r>
              <a:rPr lang="en-US" sz="3600" dirty="0"/>
              <a:t>  Exalt Thy precious name!</a:t>
            </a:r>
          </a:p>
          <a:p>
            <a:pPr algn="ctr"/>
            <a:r>
              <a:rPr lang="en-US" sz="3600" dirty="0"/>
              <a:t>And may Thy love in every heart</a:t>
            </a:r>
          </a:p>
          <a:p>
            <a:pPr algn="ctr"/>
            <a:r>
              <a:rPr lang="en-US" sz="3600" dirty="0"/>
              <a:t>  Be kindled to a flame!</a:t>
            </a:r>
            <a:endParaRPr lang="en-CA" sz="3600" dirty="0"/>
          </a:p>
          <a:p>
            <a:pPr algn="ctr"/>
            <a:r>
              <a:rPr lang="en-CA" sz="3600" dirty="0" smtClean="0"/>
              <a:t>2/3</a:t>
            </a:r>
            <a:endParaRPr lang="en-CA" sz="3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157471128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179388" y="0"/>
            <a:ext cx="9720262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US" sz="3600" dirty="0"/>
              <a:t>Revive Thy work, O Lord!</a:t>
            </a:r>
          </a:p>
          <a:p>
            <a:pPr algn="ctr"/>
            <a:r>
              <a:rPr lang="en-US" sz="3600" dirty="0"/>
              <a:t>  And bless to all Thy Word!</a:t>
            </a:r>
          </a:p>
          <a:p>
            <a:pPr algn="ctr"/>
            <a:r>
              <a:rPr lang="en-US" sz="3600" dirty="0"/>
              <a:t>And may its pure and sacred truth</a:t>
            </a:r>
          </a:p>
          <a:p>
            <a:pPr algn="ctr"/>
            <a:r>
              <a:rPr lang="en-US" sz="3600" dirty="0"/>
              <a:t>  In living faith be heard!</a:t>
            </a:r>
          </a:p>
          <a:p>
            <a:pPr algn="ctr"/>
            <a:endParaRPr lang="en-US" sz="1600" dirty="0"/>
          </a:p>
          <a:p>
            <a:pPr algn="ctr"/>
            <a:r>
              <a:rPr lang="en-US" sz="3600" dirty="0"/>
              <a:t>Revive Thy work, O Lord!</a:t>
            </a:r>
          </a:p>
          <a:p>
            <a:pPr algn="ctr"/>
            <a:r>
              <a:rPr lang="en-US" sz="3600" dirty="0"/>
              <a:t>  And make Thy servants bold;</a:t>
            </a:r>
          </a:p>
          <a:p>
            <a:pPr algn="ctr"/>
            <a:r>
              <a:rPr lang="en-US" sz="3600" dirty="0"/>
              <a:t>Convict of sin and work once more</a:t>
            </a:r>
          </a:p>
          <a:p>
            <a:pPr algn="ctr"/>
            <a:r>
              <a:rPr lang="en-US" sz="3600" dirty="0"/>
              <a:t>  As in the days of old</a:t>
            </a:r>
            <a:r>
              <a:rPr lang="en-US" sz="3600" dirty="0" smtClean="0"/>
              <a:t>.</a:t>
            </a:r>
          </a:p>
          <a:p>
            <a:pPr algn="ctr"/>
            <a:endParaRPr lang="en-US" sz="1600" dirty="0"/>
          </a:p>
          <a:p>
            <a:pPr algn="ctr"/>
            <a:r>
              <a:rPr lang="en-US" sz="3600" dirty="0"/>
              <a:t>Revive Thy work, O Lord!</a:t>
            </a:r>
          </a:p>
          <a:p>
            <a:pPr algn="ctr"/>
            <a:r>
              <a:rPr lang="en-US" sz="3600" dirty="0"/>
              <a:t>  Give Pentecostal showers!</a:t>
            </a:r>
          </a:p>
          <a:p>
            <a:pPr algn="ctr"/>
            <a:r>
              <a:rPr lang="en-US" sz="3600" dirty="0"/>
              <a:t>Be Thine the glory, Thine alone!</a:t>
            </a:r>
          </a:p>
          <a:p>
            <a:pPr algn="ctr"/>
            <a:r>
              <a:rPr lang="en-US" sz="3600" dirty="0"/>
              <a:t>  The blessing, Lord, be ours!</a:t>
            </a:r>
            <a:endParaRPr lang="en-US" sz="3600" dirty="0" smtClean="0"/>
          </a:p>
          <a:p>
            <a:pPr algn="ctr"/>
            <a:r>
              <a:rPr lang="en-US" sz="3600" dirty="0" smtClean="0"/>
              <a:t>3</a:t>
            </a:r>
            <a:r>
              <a:rPr lang="en-CA" sz="3600" dirty="0" smtClean="0"/>
              <a:t>/3</a:t>
            </a:r>
            <a:endParaRPr lang="en-CA" sz="3600" dirty="0"/>
          </a:p>
          <a:p>
            <a:pPr algn="ctr"/>
            <a:r>
              <a:rPr lang="en-CA" sz="1200" dirty="0"/>
              <a:t>ccli 132991</a:t>
            </a:r>
          </a:p>
        </p:txBody>
      </p:sp>
    </p:spTree>
    <p:extLst>
      <p:ext uri="{BB962C8B-B14F-4D97-AF65-F5344CB8AC3E}">
        <p14:creationId xmlns:p14="http://schemas.microsoft.com/office/powerpoint/2010/main" val="33157093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158</Words>
  <Application>Microsoft Office PowerPoint</Application>
  <PresentationFormat>Custom</PresentationFormat>
  <Paragraphs>43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MS Gothic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15</cp:revision>
  <cp:lastPrinted>1601-01-01T00:00:00Z</cp:lastPrinted>
  <dcterms:created xsi:type="dcterms:W3CDTF">2008-04-26T18:24:32Z</dcterms:created>
  <dcterms:modified xsi:type="dcterms:W3CDTF">2016-02-06T02:33:24Z</dcterms:modified>
</cp:coreProperties>
</file>