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A363D0F-3B46-4578-BFE8-5B18E12535E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2039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A8A76A-AB3B-4F87-ACC5-E0DB8448BBEC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47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B870E8-7A5D-4D38-9E3D-25D78D334AF3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8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97D4BC-A321-41ED-9CCB-E074264916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007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70EE0-0822-4E15-8FAF-C5F458FBBA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628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BED37F-D219-429F-A964-800EE8AF55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9671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0078DFF-CA50-4DA1-A72E-372A735E81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925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3C9C3F-3A4C-4EEB-883E-521F7E7843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201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539235-C965-4E64-85B1-667381EBD8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506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DEC03E-515D-499A-9F9F-3F7A6547D7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08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2E3F6F-D784-40EE-B087-FDA7D49A1C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46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970347-5CB4-4C8A-9CCC-36365F1BA24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1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68343A-9E21-4AD3-B6EA-185DF356B1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087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C02821-92E7-4753-B88D-AA56A862D1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1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1A5C09-A4C7-4DE9-BF6C-1387B423E9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516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1613438-BC4D-4CD2-B92F-73E495C198D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19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600" u="sng">
                <a:latin typeface="TimesNewRoman" pitchFamily="16" charset="0"/>
              </a:rPr>
              <a:t>River of Love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Well, my Jesus is a river of love 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And He flows from Heaven above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He'll take every sin you have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And He'll wash it away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You just jump in the water today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You won't drown if you learn to pray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Well, my Jesus is a river of love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And He's flowing your way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03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endParaRPr lang="en-CA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There's a river flowing Out from Heaven's sea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There's a river reachin' Out for you and me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Streams of living water Clear as they can be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So come on in, the water's fine And it will set you free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If you need a cleansing Children don't delay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There's a mighty river Flowin' here today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It can wash and make you Clean as you can be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So come on in the water's fine And it will set you free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2/2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147</Words>
  <Application>Microsoft Office PowerPoint</Application>
  <PresentationFormat>Custom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2008-04-25T18:39:53Z</dcterms:created>
  <dcterms:modified xsi:type="dcterms:W3CDTF">2013-11-10T01:38:02Z</dcterms:modified>
</cp:coreProperties>
</file>