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3" d="100"/>
          <a:sy n="53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/>
          <p:nvPr/>
        </p:nvSpPr>
        <p:spPr>
          <a:xfrm>
            <a:off x="0" y="116652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/>
              <a:t>Rolled Away</a:t>
            </a:r>
          </a:p>
          <a:p>
            <a:r>
              <a:rPr lang="en-US" dirty="0"/>
              <a:t> </a:t>
            </a:r>
          </a:p>
          <a:p>
            <a:pPr algn="ctr"/>
            <a:r>
              <a:rPr lang="en-US" sz="3200" dirty="0"/>
              <a:t>Rolled away, rolled away, rolled away. </a:t>
            </a:r>
          </a:p>
          <a:p>
            <a:pPr algn="ctr"/>
            <a:r>
              <a:rPr lang="en-US" sz="3200" dirty="0" err="1"/>
              <a:t>Ev'ry</a:t>
            </a:r>
            <a:r>
              <a:rPr lang="en-US" sz="3200" dirty="0"/>
              <a:t> burden of my heart rolled away.</a:t>
            </a:r>
          </a:p>
          <a:p>
            <a:pPr algn="ctr"/>
            <a:r>
              <a:rPr lang="en-US" sz="3200" dirty="0"/>
              <a:t>Rolled away, rolled away, rolled away. </a:t>
            </a:r>
          </a:p>
          <a:p>
            <a:pPr algn="ctr"/>
            <a:r>
              <a:rPr lang="en-US" sz="3200" dirty="0" err="1"/>
              <a:t>Ev'ry</a:t>
            </a:r>
            <a:r>
              <a:rPr lang="en-US" sz="3200" dirty="0"/>
              <a:t> burden of my heart rolled away.</a:t>
            </a:r>
          </a:p>
          <a:p>
            <a:pPr algn="ctr"/>
            <a:r>
              <a:rPr lang="en-US" sz="3200" dirty="0" err="1"/>
              <a:t>Ev'ry</a:t>
            </a:r>
            <a:r>
              <a:rPr lang="en-US" sz="3200" dirty="0"/>
              <a:t> sin had to go </a:t>
            </a:r>
            <a:endParaRPr lang="en-US" sz="3200" dirty="0" smtClean="0"/>
          </a:p>
          <a:p>
            <a:pPr algn="ctr"/>
            <a:r>
              <a:rPr lang="en-US" sz="3200" dirty="0" smtClean="0"/>
              <a:t>'Neath </a:t>
            </a:r>
            <a:r>
              <a:rPr lang="en-US" sz="3200" dirty="0"/>
              <a:t>the crimson flow,</a:t>
            </a:r>
          </a:p>
          <a:p>
            <a:pPr algn="ctr"/>
            <a:r>
              <a:rPr lang="en-US" sz="3200" dirty="0"/>
              <a:t>Hallelujah!</a:t>
            </a:r>
          </a:p>
          <a:p>
            <a:pPr algn="ctr"/>
            <a:r>
              <a:rPr lang="en-US" sz="3200" dirty="0"/>
              <a:t>Rolled away, rolled away, rolled away.  </a:t>
            </a:r>
          </a:p>
          <a:p>
            <a:pPr algn="ctr"/>
            <a:r>
              <a:rPr lang="en-US" sz="3200" dirty="0" err="1"/>
              <a:t>Ev'ry</a:t>
            </a:r>
            <a:r>
              <a:rPr lang="en-US" sz="3200" dirty="0"/>
              <a:t> burden of my heart rolled away.</a:t>
            </a:r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SDOfficeLightV0</Template>
  <TotalTime>1</TotalTime>
  <Words>66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Tony</cp:lastModifiedBy>
  <cp:revision>4</cp:revision>
  <dcterms:created xsi:type="dcterms:W3CDTF">2015-01-31T13:57:28Z</dcterms:created>
  <dcterms:modified xsi:type="dcterms:W3CDTF">2015-02-01T01:09:21Z</dcterms:modified>
</cp:coreProperties>
</file>