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E68BC88-C351-AA40-9976-5DD5FA1B64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33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4F91E1-2FEA-EC40-88CB-75EA61AFF846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3EC2DA-B3DE-D246-9F3A-F12BC1095B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41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CAD691-94BE-464D-8F93-47BFE774BE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10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6F8874-17BE-884A-B087-ABAB61AABB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4913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724D0C9-B779-DA4B-BA72-D55117C317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312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7D051D-51FD-2841-AE2D-179E8C9670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46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E48D97-A969-B845-8E53-4042F1077E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571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BCD522-6FBA-9044-9D53-800CE69741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58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CC29F0-E3C7-7C4E-92DF-FE94384DE9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9D5A35-B4FA-4443-9B89-0B64F8F7EB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0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9A4D74-A5C6-CA45-9E8B-3A92028CAD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79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31A469-4529-1049-B385-703D7BF929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05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9C1B76-3ED6-1542-BE56-BFA036BEC4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14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F7760D7-FE92-9743-89F6-9121C25E6B4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Romans 16:19</a:t>
            </a:r>
          </a:p>
          <a:p>
            <a:pPr algn="ctr"/>
            <a:r>
              <a:rPr lang="en-CA" sz="3600"/>
              <a:t>Romans16:19 says! (2x)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Be excellent at what is good</a:t>
            </a:r>
          </a:p>
          <a:p>
            <a:pPr algn="ctr"/>
            <a:r>
              <a:rPr lang="en-CA" sz="3600"/>
              <a:t>Be innocent of evil (2x)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But God of Peace </a:t>
            </a:r>
          </a:p>
          <a:p>
            <a:pPr algn="ctr"/>
            <a:r>
              <a:rPr lang="en-CA" sz="3600"/>
              <a:t>will soon crush Satan</a:t>
            </a:r>
          </a:p>
          <a:p>
            <a:pPr algn="ctr"/>
            <a:r>
              <a:rPr lang="en-CA" sz="3600"/>
              <a:t>yes God will crush him </a:t>
            </a:r>
          </a:p>
          <a:p>
            <a:pPr algn="ctr"/>
            <a:r>
              <a:rPr lang="en-CA" sz="3600"/>
              <a:t>underneath your feet! (4x)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2014-10-15T19:44:25Z</dcterms:modified>
</cp:coreProperties>
</file>