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E3A94B9-9D9C-5D4E-AC2E-865D514D0E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52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8FF5E8-BC4E-ED43-A4E9-9774FC245C50}" type="slidenum">
              <a:rPr lang="en-US"/>
              <a:pPr/>
              <a:t>1</a:t>
            </a:fld>
            <a:endParaRPr lang="en-US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A1C5BF-972C-4D41-9371-41E2245B8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6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0C652A-D146-144E-AD44-E53546F45D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2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121BD0-70A0-F44A-AA2C-16AE46181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00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30D7736-E24C-524C-9591-68D6E14E84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3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210DEA-F3C7-8A4F-B44F-ECB163D718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9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C72E28-C59B-2443-9A1A-C432E5FA9B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5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B9D7D5-5CC8-D949-AC1B-1A922079A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5406FA-CFCC-D84C-BF62-9B0DACE02D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8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003E0B-7B27-6F41-B0C2-A1C7D321E2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7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2C9090-D2A9-3C40-89C7-5EB5C1816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5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84CF68-D5D3-C54E-9634-7657FE5149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8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BED7B2-FEC1-6745-B32B-D7427796B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685AD48-F093-7C4F-B849-C3A748E772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457200"/>
            <a:ext cx="10080625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US" sz="2600"/>
              <a:t>Salvation Belongs to Our God</a:t>
            </a:r>
          </a:p>
          <a:p>
            <a:pPr algn="ctr"/>
            <a:endParaRPr lang="en-US" sz="2600"/>
          </a:p>
          <a:p>
            <a:pPr algn="ctr"/>
            <a:r>
              <a:rPr lang="en-US" sz="2600"/>
              <a:t>Salvation belongs to our God</a:t>
            </a:r>
          </a:p>
          <a:p>
            <a:pPr algn="ctr"/>
            <a:r>
              <a:rPr lang="en-US" sz="2600"/>
              <a:t>Who sits upon the throne</a:t>
            </a:r>
          </a:p>
          <a:p>
            <a:pPr algn="ctr"/>
            <a:r>
              <a:rPr lang="en-US" sz="2600"/>
              <a:t>And unto the Lamb.</a:t>
            </a:r>
          </a:p>
          <a:p>
            <a:pPr algn="ctr"/>
            <a:endParaRPr lang="en-US" sz="2600"/>
          </a:p>
          <a:p>
            <a:pPr algn="ctr"/>
            <a:r>
              <a:rPr lang="en-US" sz="2600"/>
              <a:t>Chorus: Praise and glory, wisdom and thanks.</a:t>
            </a:r>
          </a:p>
          <a:p>
            <a:pPr algn="ctr"/>
            <a:r>
              <a:rPr lang="en-US" sz="2600"/>
              <a:t>Honor and power and strength</a:t>
            </a:r>
          </a:p>
          <a:p>
            <a:pPr algn="ctr"/>
            <a:r>
              <a:rPr lang="en-US" sz="2600"/>
              <a:t>Be to our God forever and ever</a:t>
            </a:r>
          </a:p>
          <a:p>
            <a:pPr algn="ctr"/>
            <a:r>
              <a:rPr lang="en-US" sz="2600"/>
              <a:t>Be to our God forever and ever</a:t>
            </a:r>
          </a:p>
          <a:p>
            <a:pPr algn="ctr"/>
            <a:r>
              <a:rPr lang="en-US" sz="2600"/>
              <a:t>Be to our God forever and ever </a:t>
            </a:r>
          </a:p>
          <a:p>
            <a:pPr algn="ctr"/>
            <a:r>
              <a:rPr lang="en-US" sz="2600"/>
              <a:t>Amen</a:t>
            </a:r>
          </a:p>
          <a:p>
            <a:pPr algn="ctr"/>
            <a:endParaRPr lang="en-US" sz="2600"/>
          </a:p>
          <a:p>
            <a:pPr algn="ctr"/>
            <a:r>
              <a:rPr lang="en-US" sz="2600"/>
              <a:t>And we the redeemed shall be strong</a:t>
            </a:r>
          </a:p>
          <a:p>
            <a:pPr algn="ctr"/>
            <a:r>
              <a:rPr lang="en-US" sz="2600"/>
              <a:t>in purpose and unity</a:t>
            </a:r>
          </a:p>
          <a:p>
            <a:pPr algn="ctr"/>
            <a:r>
              <a:rPr lang="en-US" sz="2600"/>
              <a:t>Declaring aloud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</Words>
  <Application>Microsoft Macintosh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Martens</dc:creator>
  <cp:lastModifiedBy>Michelle Martens</cp:lastModifiedBy>
  <cp:revision>2</cp:revision>
  <cp:lastPrinted>1601-01-01T00:00:00Z</cp:lastPrinted>
  <dcterms:created xsi:type="dcterms:W3CDTF">2009-08-23T16:04:31Z</dcterms:created>
  <dcterms:modified xsi:type="dcterms:W3CDTF">2014-10-15T19:44:18Z</dcterms:modified>
</cp:coreProperties>
</file>