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5651B18-D806-4773-AFE3-51C1FCD1AC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15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703A8-37A0-4C9B-A2B4-3F240F343498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CD5B9-6ED8-4B39-9D36-20723C878D99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9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99862-76F1-4584-9627-72AE98040944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2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EFDF1C-65E3-465F-AF1E-48D42333C7A1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A8D1D7-C930-4CF0-BE1B-0CDB3F6624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334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D87E61-781C-4B27-8AB1-36A3925F07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4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381AEE-D14C-49F6-8074-AEADC10251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8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D78A61E-31B2-49FE-BD19-C10BE27FA4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48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A55B45-BFF5-423B-A139-744E2926C8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6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3B85BF-2614-4B8F-B4BA-FDE85F2AAE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06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2F6482-4E6B-4E67-9DAA-E11C4E4ACB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00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12D665-3111-4FB8-9801-6673A64584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0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F03335-48C5-460E-AAEF-0E7801142D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5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D3832B-4BD9-4407-A404-8506A15A98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1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965057-E036-42CE-9143-8305B780D7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30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BDBF59-66DE-4433-A563-1FB59A8894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21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038E3BC-9823-4AB6-A425-EB9BACE46EF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Satisfied</a:t>
            </a:r>
          </a:p>
          <a:p>
            <a:pPr algn="ctr"/>
            <a:r>
              <a:rPr lang="en-CA" sz="3600"/>
              <a:t>All my life-long I had panted</a:t>
            </a:r>
          </a:p>
          <a:p>
            <a:pPr algn="ctr"/>
            <a:r>
              <a:rPr lang="en-CA" sz="3600"/>
              <a:t>For a drink from some cool spring</a:t>
            </a:r>
          </a:p>
          <a:p>
            <a:pPr algn="ctr"/>
            <a:r>
              <a:rPr lang="en-CA" sz="3600"/>
              <a:t>That I hoped would quench the burning</a:t>
            </a:r>
          </a:p>
          <a:p>
            <a:pPr algn="ctr"/>
            <a:r>
              <a:rPr lang="en-CA" sz="3600"/>
              <a:t>Of the thirst I felt within.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Hallelujah!  I have found Him</a:t>
            </a:r>
          </a:p>
          <a:p>
            <a:pPr algn="ctr"/>
            <a:r>
              <a:rPr lang="en-CA" sz="3600"/>
              <a:t>Whom my soul so long has craved!</a:t>
            </a:r>
          </a:p>
          <a:p>
            <a:pPr algn="ctr"/>
            <a:r>
              <a:rPr lang="en-CA" sz="3600"/>
              <a:t>Jesus satisfies my longings</a:t>
            </a:r>
          </a:p>
          <a:p>
            <a:pPr algn="ctr"/>
            <a:r>
              <a:rPr lang="en-CA" sz="3600"/>
              <a:t>Through His blood I now am saved.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 u="sng"/>
          </a:p>
          <a:p>
            <a:pPr algn="ctr"/>
            <a:r>
              <a:rPr lang="en-CA" sz="3600"/>
              <a:t>Feeding on the husks around me</a:t>
            </a:r>
          </a:p>
          <a:p>
            <a:pPr algn="ctr"/>
            <a:r>
              <a:rPr lang="en-CA" sz="3600"/>
              <a:t>Till my strength was almost gone,</a:t>
            </a:r>
          </a:p>
          <a:p>
            <a:pPr algn="ctr"/>
            <a:r>
              <a:rPr lang="en-CA" sz="3600"/>
              <a:t>Longed my soul for something better</a:t>
            </a:r>
          </a:p>
          <a:p>
            <a:pPr algn="ctr"/>
            <a:r>
              <a:rPr lang="en-CA" sz="3600"/>
              <a:t>Only still to hunger on.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Hallelujah!  I have found Him</a:t>
            </a:r>
          </a:p>
          <a:p>
            <a:pPr algn="ctr"/>
            <a:r>
              <a:rPr lang="en-CA" sz="3600"/>
              <a:t>Whom my soul so long has craved!</a:t>
            </a:r>
          </a:p>
          <a:p>
            <a:pPr algn="ctr"/>
            <a:r>
              <a:rPr lang="en-CA" sz="3600"/>
              <a:t>Jesus satisfies my longings</a:t>
            </a:r>
          </a:p>
          <a:p>
            <a:pPr algn="ctr"/>
            <a:r>
              <a:rPr lang="en-CA" sz="3600"/>
              <a:t>Through His blood I now am saved.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600" u="sng"/>
          </a:p>
          <a:p>
            <a:pPr algn="ctr"/>
            <a:r>
              <a:rPr lang="en-CA" sz="3600"/>
              <a:t>Poor I was and sought for riches</a:t>
            </a:r>
          </a:p>
          <a:p>
            <a:pPr algn="ctr"/>
            <a:r>
              <a:rPr lang="en-CA" sz="3600"/>
              <a:t>Something that would satisfy</a:t>
            </a:r>
          </a:p>
          <a:p>
            <a:pPr algn="ctr"/>
            <a:r>
              <a:rPr lang="en-CA" sz="3600"/>
              <a:t>But the dust I gathered round me</a:t>
            </a:r>
          </a:p>
          <a:p>
            <a:pPr algn="ctr"/>
            <a:r>
              <a:rPr lang="en-CA" sz="3600"/>
              <a:t>Only mocked my soul's sad cry.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Hallelujah!  I have found Him</a:t>
            </a:r>
          </a:p>
          <a:p>
            <a:pPr algn="ctr"/>
            <a:r>
              <a:rPr lang="en-CA" sz="3600"/>
              <a:t>Whom my soul so long has craved!</a:t>
            </a:r>
          </a:p>
          <a:p>
            <a:pPr algn="ctr"/>
            <a:r>
              <a:rPr lang="en-CA" sz="3600"/>
              <a:t>Jesus satisfies my longings</a:t>
            </a:r>
          </a:p>
          <a:p>
            <a:pPr algn="ctr"/>
            <a:r>
              <a:rPr lang="en-CA" sz="3600"/>
              <a:t>Through His blood I now am saved.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20725" y="0"/>
            <a:ext cx="8999538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Well of water ever springing</a:t>
            </a:r>
          </a:p>
          <a:p>
            <a:pPr algn="ctr"/>
            <a:r>
              <a:rPr lang="en-CA" sz="3600"/>
              <a:t>Bread of life so rich and free</a:t>
            </a:r>
          </a:p>
          <a:p>
            <a:pPr algn="ctr"/>
            <a:r>
              <a:rPr lang="en-CA" sz="3600"/>
              <a:t>Untold wealth that never faileth</a:t>
            </a:r>
          </a:p>
          <a:p>
            <a:pPr algn="ctr"/>
            <a:r>
              <a:rPr lang="en-CA" sz="3600"/>
              <a:t>My redeemer is to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Hallelujah!  I have found Him</a:t>
            </a:r>
          </a:p>
          <a:p>
            <a:pPr algn="ctr"/>
            <a:r>
              <a:rPr lang="en-CA" sz="3600"/>
              <a:t>Whom my soul so long has craved!</a:t>
            </a:r>
          </a:p>
          <a:p>
            <a:pPr algn="ctr"/>
            <a:r>
              <a:rPr lang="en-CA" sz="3600"/>
              <a:t>Jesus satisfies my longings</a:t>
            </a:r>
          </a:p>
          <a:p>
            <a:pPr algn="ctr"/>
            <a:r>
              <a:rPr lang="en-CA" sz="3600"/>
              <a:t>Through His blood I now am saved.</a:t>
            </a:r>
          </a:p>
          <a:p>
            <a:pPr algn="ctr"/>
            <a:endParaRPr lang="en-CA" sz="2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222</Words>
  <Application>Microsoft Office PowerPoint</Application>
  <PresentationFormat>Custom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2008-04-26T00:41:02Z</dcterms:created>
  <dcterms:modified xsi:type="dcterms:W3CDTF">2014-04-06T02:00:00Z</dcterms:modified>
</cp:coreProperties>
</file>