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3943835-F1A8-486C-9D1E-12BAE2E4E4B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84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2AC02-FE3A-4DCD-83CE-2862697F9641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507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2AC02-FE3A-4DCD-83CE-2862697F9641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7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2AC02-FE3A-4DCD-83CE-2862697F9641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117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2AC02-FE3A-4DCD-83CE-2862697F9641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544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10138C-FE0B-4752-BE17-4B953DA9DC7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3768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01ADC3-EB0C-406A-B26D-CA74718A934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78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DE657A-6828-45C0-B68B-392B928C1D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5075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0F0B748-1FE8-4BC5-B575-A49ADC0CA44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4977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FBEDF0-7503-4B66-A7AB-7E8EF682C37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6710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7F8595-0229-46F0-A3CE-04B0069077C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2682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AB0AEE-7648-43E9-86CD-FBC9EF01208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7847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94999A-F18D-4363-88FB-13DF9186C38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809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38C0A6-84D2-45F2-98B7-781DB5FA4FD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4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E05970-FFD9-4308-8907-4CDFF55508B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8883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7EB023-7ED9-4FE1-88B6-DE67A6D9235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9398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5C170C-D58F-469B-B183-1D229FA6AFC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6907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E4E70BA-DE0D-43F5-8816-9E5EC04F0F64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altLang="en-US" sz="3200" u="sng" dirty="0" smtClean="0">
                <a:latin typeface="Comic Sans MS" panose="030F0702030302020204" pitchFamily="66" charset="0"/>
              </a:rPr>
              <a:t>Saved by the blood</a:t>
            </a:r>
            <a:endParaRPr lang="en-US" altLang="en-US" sz="3200" u="sng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 by the blood of the crucified one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Ransomed from sin and a new work begun,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Sing praise to the Father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And praise to the Son,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 by the blood of the crucified one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Saved! Saved! My sins are pardoned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My guilt is all gone!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Saved! Saved!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I am </a:t>
            </a:r>
            <a:r>
              <a:rPr lang="en-US" altLang="en-US" sz="3200" dirty="0">
                <a:latin typeface="Comic Sans MS" panose="030F0702030302020204" pitchFamily="66" charset="0"/>
              </a:rPr>
              <a:t>s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aved by the blood of the crucified one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1/4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1200" dirty="0">
                <a:latin typeface="Comic Sans MS" panose="030F0702030302020204" pitchFamily="6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 by the blood of the crucified one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The angels rejoicing because it is done;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A child of the Father,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Joint heir with the Son,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 by the blood of the crucified one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Saved! Saved! My sins are pardoned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My guilt is all gone!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Saved! Saved!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I am </a:t>
            </a:r>
            <a:r>
              <a:rPr lang="en-US" altLang="en-US" sz="3200" dirty="0">
                <a:latin typeface="Comic Sans MS" panose="030F0702030302020204" pitchFamily="66" charset="0"/>
              </a:rPr>
              <a:t>s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aved by the blood of the crucified one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>
                <a:latin typeface="Comic Sans MS" panose="030F0702030302020204" pitchFamily="66" charset="0"/>
              </a:rPr>
              <a:t>2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/4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1200" dirty="0">
                <a:latin typeface="Comic Sans MS" panose="030F0702030302020204" pitchFamily="66" charset="0"/>
              </a:rPr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59966721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 by the blood of the crucified one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The Father He </a:t>
            </a:r>
            <a:r>
              <a:rPr lang="en-US" altLang="en-US" sz="3200" dirty="0" err="1" smtClean="0">
                <a:latin typeface="Comic Sans MS" panose="030F0702030302020204" pitchFamily="66" charset="0"/>
              </a:rPr>
              <a:t>spake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 and His will it was done;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Great price of my pardon,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His own precious Son,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 by the blood of the crucified one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Saved! Saved! My sins are pardoned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My guilt is all gone!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Saved! Saved!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I am </a:t>
            </a:r>
            <a:r>
              <a:rPr lang="en-US" altLang="en-US" sz="3200" dirty="0">
                <a:latin typeface="Comic Sans MS" panose="030F0702030302020204" pitchFamily="66" charset="0"/>
              </a:rPr>
              <a:t>s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aved by the blood of the crucified one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3/4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1200" dirty="0">
                <a:latin typeface="Comic Sans MS" panose="030F0702030302020204" pitchFamily="66" charset="0"/>
              </a:rPr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17830354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 by the blood of the crucified one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All hail to the Father, all hail to the Son,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All hail to the Spirit,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The </a:t>
            </a:r>
            <a:r>
              <a:rPr lang="en-US" altLang="en-US" sz="3200" smtClean="0">
                <a:latin typeface="Comic Sans MS" panose="030F0702030302020204" pitchFamily="66" charset="0"/>
              </a:rPr>
              <a:t>great three in one,</a:t>
            </a:r>
            <a:endParaRPr lang="en-US" altLang="en-US" sz="3200" dirty="0" smtClean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 by the blood of the crucified one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Saved! Saved! My sins are pardoned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My guilt is all gone!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Saved! Saved!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I am </a:t>
            </a:r>
            <a:r>
              <a:rPr lang="en-US" altLang="en-US" sz="3200" dirty="0">
                <a:latin typeface="Comic Sans MS" panose="030F0702030302020204" pitchFamily="66" charset="0"/>
              </a:rPr>
              <a:t>s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aved by the blood of the crucified one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>
                <a:latin typeface="Comic Sans MS" panose="030F0702030302020204" pitchFamily="66" charset="0"/>
              </a:rPr>
              <a:t>4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/4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1200" dirty="0">
                <a:latin typeface="Comic Sans MS" panose="030F0702030302020204" pitchFamily="66" charset="0"/>
              </a:rPr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408017000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282</Words>
  <Application>Microsoft Office PowerPoint</Application>
  <PresentationFormat>Custom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MS Gothic</vt:lpstr>
      <vt:lpstr>Lucida Sans Unicode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51</cp:revision>
  <cp:lastPrinted>1601-01-01T00:00:00Z</cp:lastPrinted>
  <dcterms:created xsi:type="dcterms:W3CDTF">2008-04-25T08:00:10Z</dcterms:created>
  <dcterms:modified xsi:type="dcterms:W3CDTF">2014-04-19T16:09:07Z</dcterms:modified>
</cp:coreProperties>
</file>