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9C9EF15-D105-4FEA-B290-E25686E4243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44852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B96100-1AE3-45CF-8573-F45B311AA521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5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B96100-1AE3-45CF-8573-F45B311AA521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46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B96100-1AE3-45CF-8573-F45B311AA521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55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E6FA68-1607-40F3-BD82-DC1789B5C11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312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80F733-A724-4491-AB90-267BBF55783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452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70634B-80D0-4857-BC2B-F73C2858723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656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AEDC2E7-88B6-4EB2-B903-1926341B18A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728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AE76F8-24BD-4FEE-8AE1-A9E00414449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4278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B0FEDE-F011-47D1-A09F-D96E0BCA9E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628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065F27-B59B-439B-9CE2-CBC38153FB4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1090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C3E484-8F2F-47D4-800B-3ADFF4522A3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301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540D90-023D-4CC0-A77D-DA004E6096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85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DBE953-3A72-418B-9F5B-EA825C85347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3727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2EC9BE-B9F9-4839-B045-66A947467B4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8706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A4E269-0C9D-478E-A399-88F213C3AE7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528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50FE3D4-2693-4051-9022-04EC352ECD8F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/>
              <a:t>Saviour like a shepherd lead us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/>
              <a:t>Savior, like a shepherd lead us, </a:t>
            </a:r>
          </a:p>
          <a:p>
            <a:pPr algn="ctr"/>
            <a:r>
              <a:rPr lang="en-CA" altLang="en-US" sz="3600" dirty="0"/>
              <a:t>	much we need thy tender care; </a:t>
            </a:r>
          </a:p>
          <a:p>
            <a:pPr algn="ctr"/>
            <a:r>
              <a:rPr lang="en-CA" altLang="en-US" sz="3600" dirty="0"/>
              <a:t>	in thy pleasant pastures feed us, </a:t>
            </a:r>
          </a:p>
          <a:p>
            <a:pPr algn="ctr"/>
            <a:r>
              <a:rPr lang="en-CA" altLang="en-US" sz="3600" dirty="0"/>
              <a:t>	for our use thy folds prepare. </a:t>
            </a:r>
          </a:p>
          <a:p>
            <a:pPr algn="ctr"/>
            <a:r>
              <a:rPr lang="en-CA" altLang="en-US" sz="3600" dirty="0"/>
              <a:t>	Blessed Jesus, blessed Jesus! </a:t>
            </a:r>
          </a:p>
          <a:p>
            <a:pPr algn="ctr"/>
            <a:r>
              <a:rPr lang="en-CA" altLang="en-US" sz="3600" dirty="0"/>
              <a:t>	Thou hast bought us, thine we are. </a:t>
            </a:r>
          </a:p>
          <a:p>
            <a:pPr algn="ctr"/>
            <a:r>
              <a:rPr lang="en-CA" altLang="en-US" sz="3600" dirty="0"/>
              <a:t>	Blessed Jesus, blessed Jesus! </a:t>
            </a:r>
          </a:p>
          <a:p>
            <a:pPr algn="ctr"/>
            <a:r>
              <a:rPr lang="en-CA" altLang="en-US" sz="3600" dirty="0"/>
              <a:t>	Thou hast bought us, thine we are. </a:t>
            </a:r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1/3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We are thine do thou befriend us,</a:t>
            </a:r>
          </a:p>
          <a:p>
            <a:pPr algn="ctr"/>
            <a:r>
              <a:rPr lang="en-CA" altLang="en-US" sz="3600" dirty="0" smtClean="0"/>
              <a:t>Be the guardian of our way</a:t>
            </a:r>
          </a:p>
          <a:p>
            <a:pPr algn="ctr"/>
            <a:r>
              <a:rPr lang="en-CA" altLang="en-US" sz="3600" dirty="0" smtClean="0"/>
              <a:t>Keep thy flock, from sin defend us</a:t>
            </a:r>
          </a:p>
          <a:p>
            <a:pPr algn="ctr"/>
            <a:r>
              <a:rPr lang="en-CA" altLang="en-US" sz="3600" dirty="0" smtClean="0"/>
              <a:t>Seek us when we go astray</a:t>
            </a:r>
          </a:p>
          <a:p>
            <a:pPr algn="ctr"/>
            <a:r>
              <a:rPr lang="en-CA" altLang="en-US" sz="3600" dirty="0" smtClean="0"/>
              <a:t>Blessed Jesus, blessed Jesus! </a:t>
            </a:r>
          </a:p>
          <a:p>
            <a:pPr algn="ctr"/>
            <a:r>
              <a:rPr lang="en-CA" altLang="en-US" sz="3600" dirty="0" smtClean="0"/>
              <a:t>	Thou hast bought us, thine we are. </a:t>
            </a:r>
          </a:p>
          <a:p>
            <a:pPr algn="ctr"/>
            <a:r>
              <a:rPr lang="en-CA" altLang="en-US" sz="3600" dirty="0" smtClean="0"/>
              <a:t>	Blessed Jesus, blessed Jesus! </a:t>
            </a:r>
          </a:p>
          <a:p>
            <a:pPr algn="ctr"/>
            <a:r>
              <a:rPr lang="en-CA" altLang="en-US" sz="3600" dirty="0" smtClean="0"/>
              <a:t>	Thou hast bought us, thine we are. </a:t>
            </a:r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2/3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77926977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Thou hast promised to receive us,</a:t>
            </a:r>
          </a:p>
          <a:p>
            <a:pPr algn="ctr"/>
            <a:r>
              <a:rPr lang="en-CA" altLang="en-US" sz="3600" dirty="0" smtClean="0"/>
              <a:t>Poor and sinful though we be;</a:t>
            </a:r>
          </a:p>
          <a:p>
            <a:pPr algn="ctr"/>
            <a:r>
              <a:rPr lang="en-CA" altLang="en-US" sz="3600" dirty="0" smtClean="0"/>
              <a:t>Thou hast mercy to relieve us,</a:t>
            </a:r>
          </a:p>
          <a:p>
            <a:pPr algn="ctr"/>
            <a:r>
              <a:rPr lang="en-CA" altLang="en-US" sz="3600" dirty="0" smtClean="0"/>
              <a:t>Grace to cleanse and power to free.</a:t>
            </a:r>
          </a:p>
          <a:p>
            <a:pPr algn="ctr"/>
            <a:r>
              <a:rPr lang="en-CA" altLang="en-US" sz="3600" dirty="0" smtClean="0"/>
              <a:t>Blessed Jesus, blessed Jesus! </a:t>
            </a:r>
          </a:p>
          <a:p>
            <a:pPr algn="ctr"/>
            <a:r>
              <a:rPr lang="en-CA" altLang="en-US" sz="3600" dirty="0" smtClean="0"/>
              <a:t>	Thou hast bought us, thine we are. </a:t>
            </a:r>
          </a:p>
          <a:p>
            <a:pPr algn="ctr"/>
            <a:r>
              <a:rPr lang="en-CA" altLang="en-US" sz="3600" dirty="0" smtClean="0"/>
              <a:t>	Blessed Jesus, blessed Jesus! </a:t>
            </a:r>
          </a:p>
          <a:p>
            <a:pPr algn="ctr"/>
            <a:r>
              <a:rPr lang="en-CA" altLang="en-US" sz="3600" dirty="0" smtClean="0"/>
              <a:t>	Thou hast bought us, thine we are. </a:t>
            </a:r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3/3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77328167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86</Words>
  <Application>Microsoft Office PowerPoint</Application>
  <PresentationFormat>Custom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2008-04-26T18:24:32Z</dcterms:created>
  <dcterms:modified xsi:type="dcterms:W3CDTF">2014-06-07T23:22:51Z</dcterms:modified>
</cp:coreProperties>
</file>